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947" r:id="rId5"/>
  </p:sldMasterIdLst>
  <p:notesMasterIdLst>
    <p:notesMasterId r:id="rId22"/>
  </p:notesMasterIdLst>
  <p:handoutMasterIdLst>
    <p:handoutMasterId r:id="rId23"/>
  </p:handoutMasterIdLst>
  <p:sldIdLst>
    <p:sldId id="2147470898" r:id="rId6"/>
    <p:sldId id="260" r:id="rId7"/>
    <p:sldId id="2147470971" r:id="rId8"/>
    <p:sldId id="2147472885" r:id="rId9"/>
    <p:sldId id="2147472899" r:id="rId10"/>
    <p:sldId id="2147472907" r:id="rId11"/>
    <p:sldId id="2147472900" r:id="rId12"/>
    <p:sldId id="410" r:id="rId13"/>
    <p:sldId id="2147472906" r:id="rId14"/>
    <p:sldId id="2147472894" r:id="rId15"/>
    <p:sldId id="2147472903" r:id="rId16"/>
    <p:sldId id="2147472905" r:id="rId17"/>
    <p:sldId id="2147472898" r:id="rId18"/>
    <p:sldId id="2147472897" r:id="rId19"/>
    <p:sldId id="261" r:id="rId20"/>
    <p:sldId id="2147472908" r:id="rId21"/>
  </p:sldIdLst>
  <p:sldSz cx="9144000" cy="5143500" type="screen16x9"/>
  <p:notesSz cx="6950075" cy="9236075"/>
  <p:custDataLst>
    <p:tags r:id="rId24"/>
  </p:custDataLst>
  <p:defaultTextStyle>
    <a:lvl1pPr defTabSz="457130">
      <a:defRPr>
        <a:latin typeface="Calibri"/>
        <a:ea typeface="Calibri"/>
        <a:cs typeface="Calibri"/>
        <a:sym typeface="Calibri"/>
      </a:defRPr>
    </a:lvl1pPr>
    <a:lvl2pPr indent="457130" defTabSz="457130">
      <a:defRPr>
        <a:latin typeface="Calibri"/>
        <a:ea typeface="Calibri"/>
        <a:cs typeface="Calibri"/>
        <a:sym typeface="Calibri"/>
      </a:defRPr>
    </a:lvl2pPr>
    <a:lvl3pPr indent="914261" defTabSz="457130">
      <a:defRPr>
        <a:latin typeface="Calibri"/>
        <a:ea typeface="Calibri"/>
        <a:cs typeface="Calibri"/>
        <a:sym typeface="Calibri"/>
      </a:defRPr>
    </a:lvl3pPr>
    <a:lvl4pPr indent="1371392" defTabSz="457130">
      <a:defRPr>
        <a:latin typeface="Calibri"/>
        <a:ea typeface="Calibri"/>
        <a:cs typeface="Calibri"/>
        <a:sym typeface="Calibri"/>
      </a:defRPr>
    </a:lvl4pPr>
    <a:lvl5pPr indent="1828520" defTabSz="457130">
      <a:defRPr>
        <a:latin typeface="Calibri"/>
        <a:ea typeface="Calibri"/>
        <a:cs typeface="Calibri"/>
        <a:sym typeface="Calibri"/>
      </a:defRPr>
    </a:lvl5pPr>
    <a:lvl6pPr indent="2285652" defTabSz="457130">
      <a:defRPr>
        <a:latin typeface="Calibri"/>
        <a:ea typeface="Calibri"/>
        <a:cs typeface="Calibri"/>
        <a:sym typeface="Calibri"/>
      </a:defRPr>
    </a:lvl6pPr>
    <a:lvl7pPr indent="2742782" defTabSz="457130">
      <a:defRPr>
        <a:latin typeface="Calibri"/>
        <a:ea typeface="Calibri"/>
        <a:cs typeface="Calibri"/>
        <a:sym typeface="Calibri"/>
      </a:defRPr>
    </a:lvl7pPr>
    <a:lvl8pPr indent="3199912" defTabSz="457130">
      <a:defRPr>
        <a:latin typeface="Calibri"/>
        <a:ea typeface="Calibri"/>
        <a:cs typeface="Calibri"/>
        <a:sym typeface="Calibri"/>
      </a:defRPr>
    </a:lvl8pPr>
    <a:lvl9pPr indent="3657043" defTabSz="457130">
      <a:defRPr>
        <a:latin typeface="Calibri"/>
        <a:ea typeface="Calibri"/>
        <a:cs typeface="Calibri"/>
        <a:sym typeface="Calibri"/>
      </a:defRPr>
    </a:lvl9pPr>
  </p:defaultTextStyle>
  <p:extLst>
    <p:ext uri="{521415D9-36F7-43E2-AB2F-B90AF26B5E84}">
      <p14:sectionLst xmlns:p14="http://schemas.microsoft.com/office/powerpoint/2010/main">
        <p14:section name="Default Section" id="{C91AE5A2-7E84-4B2C-AF3F-46B1B34E27CE}">
          <p14:sldIdLst>
            <p14:sldId id="2147470898"/>
            <p14:sldId id="260"/>
            <p14:sldId id="2147470971"/>
            <p14:sldId id="2147472885"/>
            <p14:sldId id="2147472899"/>
            <p14:sldId id="2147472907"/>
            <p14:sldId id="2147472900"/>
            <p14:sldId id="410"/>
            <p14:sldId id="2147472906"/>
            <p14:sldId id="2147472894"/>
            <p14:sldId id="2147472903"/>
            <p14:sldId id="2147472905"/>
            <p14:sldId id="2147472898"/>
            <p14:sldId id="2147472897"/>
            <p14:sldId id="261"/>
            <p14:sldId id="2147472908"/>
          </p14:sldIdLst>
        </p14:section>
        <p14:section name="Instructional Slides" id="{B19C27DB-001F-414C-AA01-390BDAD86F70}">
          <p14:sldIdLst/>
        </p14:section>
      </p14:sectionLst>
    </p:ext>
    <p:ext uri="{EFAFB233-063F-42B5-8137-9DF3F51BA10A}">
      <p15:sldGuideLst xmlns:p15="http://schemas.microsoft.com/office/powerpoint/2012/main">
        <p15:guide id="1" orient="horz" pos="1872" userDrawn="1">
          <p15:clr>
            <a:srgbClr val="A4A3A4"/>
          </p15:clr>
        </p15:guide>
        <p15:guide id="2" pos="2880" userDrawn="1">
          <p15:clr>
            <a:srgbClr val="A4A3A4"/>
          </p15:clr>
        </p15:guide>
        <p15:guide id="3" pos="576" userDrawn="1">
          <p15:clr>
            <a:srgbClr val="A4A3A4"/>
          </p15:clr>
        </p15:guide>
        <p15:guide id="4" orient="horz" pos="810" userDrawn="1">
          <p15:clr>
            <a:srgbClr val="A4A3A4"/>
          </p15:clr>
        </p15:guide>
        <p15:guide id="5" pos="3022" userDrawn="1">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5273202-E45A-1CA0-2DEC-93D9E13347AD}" name="Alecia Smith" initials="AS" userId="S::Alecia.Smith@holmesmurphy.com::a496f6be-1e2d-499b-93f4-645baaad4d82" providerId="AD"/>
  <p188:author id="{3AB38618-F96F-CE0D-42B6-572B44209236}" name="Oni Blodgett" initials="OB" userId="S::OBlodgett@holmesmurphy.com::1db2c666-5dfa-4179-bf5a-51fdfdac4853" providerId="AD"/>
  <p188:author id="{5562DC25-C006-A076-E335-1192659C769C}" name="Halley Ryherd" initials="HR" userId="S::HRyherd@holmesmurphy.com::6c2f4361-0f80-4568-a737-a9eca7b3e22f" providerId="AD"/>
  <p188:author id="{BFCF0A36-6B6B-8E16-A06D-ADA0A29098BE}" name="Halley Ryherd" initials="HR" userId="S::hryherd@holmesmurphy.com::6c2f4361-0f80-4568-a737-a9eca7b3e22f" providerId="AD"/>
  <p188:author id="{BFDD7242-50FE-E863-7F92-0AB78691F2E3}" name="Leah Motl" initials="LM" userId="S::LMotl@holmesmurphy.com::9d80c62d-72d1-4dc6-a53d-5a2b9c46e6ca" providerId="AD"/>
  <p188:author id="{E09BAB51-D4A1-39AF-14C8-A2BFF8C5CD4E}" name="Theresa McCombs" initials="TM" userId="S::tmccombs@holmesmurphy.com::b423b2db-dcc9-417b-ab7b-064f3ba98e24" providerId="AD"/>
  <p188:author id="{BB68C25B-9BB1-E383-9981-0607912C7940}" name="Marcy Schneider" initials="MS" userId="S::mschneider@holmesmurphy.com::5ba120d2-1a53-4b1d-b54b-bcb51f707e25" providerId="AD"/>
  <p188:author id="{32C39165-6B4A-3497-9393-E4A30315AE7D}" name="Becky Hammond" initials="BH" userId="S::bhammond@holmesmurphy.com::5f1bef38-343e-487a-bcd6-42d4922fed3f" providerId="AD"/>
  <p188:author id="{E8A9E768-7761-5760-6703-F55CCCC7BBF9}" name="Heather von Brown" initials="Hv" userId="S::HvonBrown@holmesmurphy.com::01d4c127-86a3-429d-9be9-6e38d92cb72c" providerId="AD"/>
  <p188:author id="{51DFE07D-374F-9094-FBDB-7F06FF8C0576}" name="Brittany Smith" initials="BS" userId="S::bsmith@holmesmurphy.com::21140025-e5eb-4840-a2a7-42dd783c981c" providerId="AD"/>
  <p188:author id="{341B8F93-7FCA-E196-4A0C-6E1449F43F20}" name="Stephanie Hone" initials="SH" userId="S::shone@holmesmurphy.com::b17c3c5b-0779-4863-a039-a02cbcce5af6" providerId="AD"/>
  <p188:author id="{7EA1F0E0-B2CE-20BB-3807-F8BCF63EC4F7}" name="Kyla Routson" initials="KR" userId="S::KRoutson@holmesmurphy.com::50d25cda-d175-48fe-8d4f-78f335c3230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endra Kelly" initials="KK" lastIdx="24" clrIdx="0">
    <p:extLst>
      <p:ext uri="{19B8F6BF-5375-455C-9EA6-DF929625EA0E}">
        <p15:presenceInfo xmlns:p15="http://schemas.microsoft.com/office/powerpoint/2012/main" userId="S::kendrakelly@meyocks.com::f6a938b4-d88e-4894-b6e1-7ec9cdad4be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20E"/>
    <a:srgbClr val="ED8B00"/>
    <a:srgbClr val="F2F2F2"/>
    <a:srgbClr val="FF00FF"/>
    <a:srgbClr val="622650"/>
    <a:srgbClr val="F58220"/>
    <a:srgbClr val="00617F"/>
    <a:srgbClr val="D64227"/>
    <a:srgbClr val="C1B900"/>
    <a:srgbClr val="D740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a:tcStyle>
        <a:tcBdr/>
        <a:fill>
          <a:solidFill>
            <a:srgbClr val="EFF3E9"/>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a:tcStyle>
        <a:tcBdr/>
        <a:fill>
          <a:solidFill>
            <a:srgbClr val="FDEE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940" y="52"/>
      </p:cViewPr>
      <p:guideLst>
        <p:guide orient="horz" pos="1872"/>
        <p:guide pos="2880"/>
        <p:guide pos="576"/>
        <p:guide orient="horz" pos="810"/>
        <p:guide pos="3022"/>
      </p:guideLst>
    </p:cSldViewPr>
  </p:slideViewPr>
  <p:notesTextViewPr>
    <p:cViewPr>
      <p:scale>
        <a:sx n="1" d="1"/>
        <a:sy n="1" d="1"/>
      </p:scale>
      <p:origin x="0" y="0"/>
    </p:cViewPr>
  </p:notesTextViewPr>
  <p:sorterViewPr>
    <p:cViewPr>
      <p:scale>
        <a:sx n="130" d="100"/>
        <a:sy n="130" d="100"/>
      </p:scale>
      <p:origin x="0" y="0"/>
    </p:cViewPr>
  </p:sorterViewPr>
  <p:notesViewPr>
    <p:cSldViewPr snapToGrid="0">
      <p:cViewPr>
        <p:scale>
          <a:sx n="1" d="2"/>
          <a:sy n="1" d="2"/>
        </p:scale>
        <p:origin x="0" y="0"/>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viewProps" Target="viewProps.xml"/><Relationship Id="rId30"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dal-ap1\VOL1\SHARED\CorpBen\Johnson%20County\2026\Financial\Budgets\2027%20Johnson%20County%20Budget.xlsm"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dal-ap1\VOL1\SHARED\CorpBen\Johnson%20County\2026\Financial\Budgets\2027%20Johnson%20County%20Budget.xlsm"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dal-ap1\VOL1\SHARED\CorpBen\Johnson%20County\2026\Financial\Budgets\2027%20Johnson%20County%20Budget.xlsm"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Segoe UI" panose="020B0502040204020203" pitchFamily="34" charset="0"/>
                <a:ea typeface="+mn-ea"/>
                <a:cs typeface="Segoe UI" panose="020B0502040204020203" pitchFamily="34" charset="0"/>
              </a:defRPr>
            </a:pPr>
            <a:r>
              <a:rPr lang="en-US">
                <a:solidFill>
                  <a:sysClr val="windowText" lastClr="000000"/>
                </a:solidFill>
              </a:rPr>
              <a:t>Look-Back Rolling 12 Medical Claims</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Segoe UI" panose="020B0502040204020203" pitchFamily="34" charset="0"/>
              <a:ea typeface="+mn-ea"/>
              <a:cs typeface="Segoe UI" panose="020B0502040204020203" pitchFamily="34" charset="0"/>
            </a:defRPr>
          </a:pPr>
          <a:endParaRPr lang="en-US"/>
        </a:p>
      </c:txPr>
    </c:title>
    <c:autoTitleDeleted val="0"/>
    <c:plotArea>
      <c:layout>
        <c:manualLayout>
          <c:layoutTarget val="inner"/>
          <c:xMode val="edge"/>
          <c:yMode val="edge"/>
          <c:x val="6.9608251261411277E-2"/>
          <c:y val="0.16416869172318066"/>
          <c:w val="0.7826126065819311"/>
          <c:h val="0.69261127042945092"/>
        </c:manualLayout>
      </c:layout>
      <c:lineChart>
        <c:grouping val="standard"/>
        <c:varyColors val="0"/>
        <c:ser>
          <c:idx val="0"/>
          <c:order val="0"/>
          <c:tx>
            <c:v>Actual</c:v>
          </c:tx>
          <c:spPr>
            <a:ln w="28575" cap="rnd">
              <a:solidFill>
                <a:schemeClr val="accent1"/>
              </a:solidFill>
              <a:round/>
              <a:tailEnd type="none"/>
            </a:ln>
            <a:effectLst/>
          </c:spPr>
          <c:marker>
            <c:symbol val="none"/>
          </c:marker>
          <c:cat>
            <c:numRef>
              <c:f>[0]!Dates_Dyn_48</c:f>
              <c:numCache>
                <c:formatCode>m/d/yyyy</c:formatCode>
                <c:ptCount val="48"/>
                <c:pt idx="0">
                  <c:v>44621</c:v>
                </c:pt>
                <c:pt idx="1">
                  <c:v>44652</c:v>
                </c:pt>
                <c:pt idx="2">
                  <c:v>44682</c:v>
                </c:pt>
                <c:pt idx="3">
                  <c:v>44713</c:v>
                </c:pt>
                <c:pt idx="4">
                  <c:v>44743</c:v>
                </c:pt>
                <c:pt idx="5">
                  <c:v>44774</c:v>
                </c:pt>
                <c:pt idx="6">
                  <c:v>44805</c:v>
                </c:pt>
                <c:pt idx="7">
                  <c:v>44835</c:v>
                </c:pt>
                <c:pt idx="8">
                  <c:v>44866</c:v>
                </c:pt>
                <c:pt idx="9">
                  <c:v>44896</c:v>
                </c:pt>
                <c:pt idx="10">
                  <c:v>44927</c:v>
                </c:pt>
                <c:pt idx="11">
                  <c:v>44958</c:v>
                </c:pt>
                <c:pt idx="12">
                  <c:v>44986</c:v>
                </c:pt>
                <c:pt idx="13">
                  <c:v>45017</c:v>
                </c:pt>
                <c:pt idx="14">
                  <c:v>45047</c:v>
                </c:pt>
                <c:pt idx="15">
                  <c:v>45078</c:v>
                </c:pt>
                <c:pt idx="16">
                  <c:v>45108</c:v>
                </c:pt>
                <c:pt idx="17">
                  <c:v>45139</c:v>
                </c:pt>
                <c:pt idx="18">
                  <c:v>45170</c:v>
                </c:pt>
                <c:pt idx="19">
                  <c:v>45200</c:v>
                </c:pt>
                <c:pt idx="20">
                  <c:v>45231</c:v>
                </c:pt>
                <c:pt idx="21">
                  <c:v>45261</c:v>
                </c:pt>
                <c:pt idx="22">
                  <c:v>45292</c:v>
                </c:pt>
                <c:pt idx="23">
                  <c:v>45323</c:v>
                </c:pt>
                <c:pt idx="24">
                  <c:v>45352</c:v>
                </c:pt>
                <c:pt idx="25">
                  <c:v>45383</c:v>
                </c:pt>
                <c:pt idx="26">
                  <c:v>45413</c:v>
                </c:pt>
                <c:pt idx="27">
                  <c:v>45444</c:v>
                </c:pt>
                <c:pt idx="28">
                  <c:v>45474</c:v>
                </c:pt>
                <c:pt idx="29">
                  <c:v>45505</c:v>
                </c:pt>
                <c:pt idx="30">
                  <c:v>45536</c:v>
                </c:pt>
                <c:pt idx="31">
                  <c:v>45566</c:v>
                </c:pt>
                <c:pt idx="32">
                  <c:v>45597</c:v>
                </c:pt>
                <c:pt idx="33">
                  <c:v>45627</c:v>
                </c:pt>
                <c:pt idx="34">
                  <c:v>45658</c:v>
                </c:pt>
                <c:pt idx="35">
                  <c:v>45689</c:v>
                </c:pt>
                <c:pt idx="36">
                  <c:v>45717</c:v>
                </c:pt>
                <c:pt idx="37">
                  <c:v>45748</c:v>
                </c:pt>
                <c:pt idx="38">
                  <c:v>45778</c:v>
                </c:pt>
                <c:pt idx="39">
                  <c:v>45809</c:v>
                </c:pt>
                <c:pt idx="40">
                  <c:v>45839</c:v>
                </c:pt>
                <c:pt idx="41">
                  <c:v>45870</c:v>
                </c:pt>
                <c:pt idx="42">
                  <c:v>45901</c:v>
                </c:pt>
                <c:pt idx="43">
                  <c:v>45931</c:v>
                </c:pt>
                <c:pt idx="44">
                  <c:v>45962</c:v>
                </c:pt>
                <c:pt idx="45">
                  <c:v>45992</c:v>
                </c:pt>
                <c:pt idx="46">
                  <c:v>46023</c:v>
                </c:pt>
                <c:pt idx="47">
                  <c:v>46054</c:v>
                </c:pt>
              </c:numCache>
            </c:numRef>
          </c:cat>
          <c:val>
            <c:numRef>
              <c:f>[0]!Medical48_Dyn</c:f>
              <c:numCache>
                <c:formatCode>"$"#,##0.00</c:formatCode>
                <c:ptCount val="48"/>
                <c:pt idx="0">
                  <c:v>652.61225830972444</c:v>
                </c:pt>
                <c:pt idx="1">
                  <c:v>617.95174929015184</c:v>
                </c:pt>
                <c:pt idx="2">
                  <c:v>622.88111067592024</c:v>
                </c:pt>
                <c:pt idx="3">
                  <c:v>604.07044809021738</c:v>
                </c:pt>
                <c:pt idx="4">
                  <c:v>609.25760078668009</c:v>
                </c:pt>
                <c:pt idx="5">
                  <c:v>617.53155976208438</c:v>
                </c:pt>
                <c:pt idx="6">
                  <c:v>619.06823318269062</c:v>
                </c:pt>
                <c:pt idx="7">
                  <c:v>608.34638543495805</c:v>
                </c:pt>
                <c:pt idx="8">
                  <c:v>525.57557460201303</c:v>
                </c:pt>
                <c:pt idx="9">
                  <c:v>521.79428221802834</c:v>
                </c:pt>
                <c:pt idx="10">
                  <c:v>574.2811364368273</c:v>
                </c:pt>
                <c:pt idx="11">
                  <c:v>543.24092890552993</c:v>
                </c:pt>
                <c:pt idx="12">
                  <c:v>570.34597472312691</c:v>
                </c:pt>
                <c:pt idx="13">
                  <c:v>598.36297279905796</c:v>
                </c:pt>
                <c:pt idx="14">
                  <c:v>613.94526458481346</c:v>
                </c:pt>
                <c:pt idx="15">
                  <c:v>621.95774581851538</c:v>
                </c:pt>
                <c:pt idx="16">
                  <c:v>630.97905179118504</c:v>
                </c:pt>
                <c:pt idx="17">
                  <c:v>665.52546866399643</c:v>
                </c:pt>
                <c:pt idx="18">
                  <c:v>657.61969010988503</c:v>
                </c:pt>
                <c:pt idx="19">
                  <c:v>649.86573730333816</c:v>
                </c:pt>
                <c:pt idx="20">
                  <c:v>680.62042311546588</c:v>
                </c:pt>
                <c:pt idx="21">
                  <c:v>696.90493876642176</c:v>
                </c:pt>
                <c:pt idx="22">
                  <c:v>670.7335839822025</c:v>
                </c:pt>
                <c:pt idx="23">
                  <c:v>651.03659255141747</c:v>
                </c:pt>
                <c:pt idx="24">
                  <c:v>616.97690701033241</c:v>
                </c:pt>
                <c:pt idx="25">
                  <c:v>645.74773373306698</c:v>
                </c:pt>
                <c:pt idx="26">
                  <c:v>637.17510093167698</c:v>
                </c:pt>
                <c:pt idx="27">
                  <c:v>655.25189584487543</c:v>
                </c:pt>
                <c:pt idx="28">
                  <c:v>655.64829697707899</c:v>
                </c:pt>
                <c:pt idx="29">
                  <c:v>619.07098073942882</c:v>
                </c:pt>
                <c:pt idx="30">
                  <c:v>623.08289875941512</c:v>
                </c:pt>
                <c:pt idx="31">
                  <c:v>650.04104878048781</c:v>
                </c:pt>
                <c:pt idx="32">
                  <c:v>702.0969762036525</c:v>
                </c:pt>
                <c:pt idx="33">
                  <c:v>725.19363596200583</c:v>
                </c:pt>
                <c:pt idx="34">
                  <c:v>752.07084988962492</c:v>
                </c:pt>
                <c:pt idx="35">
                  <c:v>757.31652313482402</c:v>
                </c:pt>
                <c:pt idx="36">
                  <c:v>777.19982781604097</c:v>
                </c:pt>
                <c:pt idx="37">
                  <c:v>740.56524307486927</c:v>
                </c:pt>
                <c:pt idx="38">
                  <c:v>748.87282751700297</c:v>
                </c:pt>
                <c:pt idx="39">
                  <c:v>758.04077842305128</c:v>
                </c:pt>
                <c:pt idx="40">
                  <c:v>749.66192428315412</c:v>
                </c:pt>
                <c:pt idx="41">
                  <c:v>758.22904066501906</c:v>
                </c:pt>
                <c:pt idx="42">
                  <c:v>783.11019345405464</c:v>
                </c:pt>
                <c:pt idx="43">
                  <c:v>795.66947030316703</c:v>
                </c:pt>
                <c:pt idx="44">
                  <c:v>771.00204945799453</c:v>
                </c:pt>
                <c:pt idx="45">
                  <c:v>746.31348795112569</c:v>
                </c:pt>
                <c:pt idx="46">
                  <c:v>730.00379122747358</c:v>
                </c:pt>
                <c:pt idx="47">
                  <c:v>739.30765390263184</c:v>
                </c:pt>
              </c:numCache>
            </c:numRef>
          </c:val>
          <c:smooth val="0"/>
          <c:extLst>
            <c:ext xmlns:c16="http://schemas.microsoft.com/office/drawing/2014/chart" uri="{C3380CC4-5D6E-409C-BE32-E72D297353CC}">
              <c16:uniqueId val="{00000000-2F71-4185-8475-7DF4F8618FF9}"/>
            </c:ext>
          </c:extLst>
        </c:ser>
        <c:ser>
          <c:idx val="1"/>
          <c:order val="1"/>
          <c:tx>
            <c:strRef>
              <c:f>Data!$AT$7</c:f>
              <c:strCache>
                <c:ptCount val="1"/>
                <c:pt idx="0">
                  <c:v>Historical 7.9%</c:v>
                </c:pt>
              </c:strCache>
            </c:strRef>
          </c:tx>
          <c:spPr>
            <a:ln w="28575" cap="rnd">
              <a:solidFill>
                <a:schemeClr val="accent2"/>
              </a:solidFill>
              <a:round/>
              <a:tailEnd type="none"/>
            </a:ln>
            <a:effectLst/>
          </c:spPr>
          <c:marker>
            <c:symbol val="none"/>
          </c:marker>
          <c:cat>
            <c:numRef>
              <c:f>[0]!Dates_Dyn_48</c:f>
              <c:numCache>
                <c:formatCode>m/d/yyyy</c:formatCode>
                <c:ptCount val="48"/>
                <c:pt idx="0">
                  <c:v>44621</c:v>
                </c:pt>
                <c:pt idx="1">
                  <c:v>44652</c:v>
                </c:pt>
                <c:pt idx="2">
                  <c:v>44682</c:v>
                </c:pt>
                <c:pt idx="3">
                  <c:v>44713</c:v>
                </c:pt>
                <c:pt idx="4">
                  <c:v>44743</c:v>
                </c:pt>
                <c:pt idx="5">
                  <c:v>44774</c:v>
                </c:pt>
                <c:pt idx="6">
                  <c:v>44805</c:v>
                </c:pt>
                <c:pt idx="7">
                  <c:v>44835</c:v>
                </c:pt>
                <c:pt idx="8">
                  <c:v>44866</c:v>
                </c:pt>
                <c:pt idx="9">
                  <c:v>44896</c:v>
                </c:pt>
                <c:pt idx="10">
                  <c:v>44927</c:v>
                </c:pt>
                <c:pt idx="11">
                  <c:v>44958</c:v>
                </c:pt>
                <c:pt idx="12">
                  <c:v>44986</c:v>
                </c:pt>
                <c:pt idx="13">
                  <c:v>45017</c:v>
                </c:pt>
                <c:pt idx="14">
                  <c:v>45047</c:v>
                </c:pt>
                <c:pt idx="15">
                  <c:v>45078</c:v>
                </c:pt>
                <c:pt idx="16">
                  <c:v>45108</c:v>
                </c:pt>
                <c:pt idx="17">
                  <c:v>45139</c:v>
                </c:pt>
                <c:pt idx="18">
                  <c:v>45170</c:v>
                </c:pt>
                <c:pt idx="19">
                  <c:v>45200</c:v>
                </c:pt>
                <c:pt idx="20">
                  <c:v>45231</c:v>
                </c:pt>
                <c:pt idx="21">
                  <c:v>45261</c:v>
                </c:pt>
                <c:pt idx="22">
                  <c:v>45292</c:v>
                </c:pt>
                <c:pt idx="23">
                  <c:v>45323</c:v>
                </c:pt>
                <c:pt idx="24">
                  <c:v>45352</c:v>
                </c:pt>
                <c:pt idx="25">
                  <c:v>45383</c:v>
                </c:pt>
                <c:pt idx="26">
                  <c:v>45413</c:v>
                </c:pt>
                <c:pt idx="27">
                  <c:v>45444</c:v>
                </c:pt>
                <c:pt idx="28">
                  <c:v>45474</c:v>
                </c:pt>
                <c:pt idx="29">
                  <c:v>45505</c:v>
                </c:pt>
                <c:pt idx="30">
                  <c:v>45536</c:v>
                </c:pt>
                <c:pt idx="31">
                  <c:v>45566</c:v>
                </c:pt>
                <c:pt idx="32">
                  <c:v>45597</c:v>
                </c:pt>
                <c:pt idx="33">
                  <c:v>45627</c:v>
                </c:pt>
                <c:pt idx="34">
                  <c:v>45658</c:v>
                </c:pt>
                <c:pt idx="35">
                  <c:v>45689</c:v>
                </c:pt>
                <c:pt idx="36">
                  <c:v>45717</c:v>
                </c:pt>
                <c:pt idx="37">
                  <c:v>45748</c:v>
                </c:pt>
                <c:pt idx="38">
                  <c:v>45778</c:v>
                </c:pt>
                <c:pt idx="39">
                  <c:v>45809</c:v>
                </c:pt>
                <c:pt idx="40">
                  <c:v>45839</c:v>
                </c:pt>
                <c:pt idx="41">
                  <c:v>45870</c:v>
                </c:pt>
                <c:pt idx="42">
                  <c:v>45901</c:v>
                </c:pt>
                <c:pt idx="43">
                  <c:v>45931</c:v>
                </c:pt>
                <c:pt idx="44">
                  <c:v>45962</c:v>
                </c:pt>
                <c:pt idx="45">
                  <c:v>45992</c:v>
                </c:pt>
                <c:pt idx="46">
                  <c:v>46023</c:v>
                </c:pt>
                <c:pt idx="47">
                  <c:v>46054</c:v>
                </c:pt>
              </c:numCache>
            </c:numRef>
          </c:cat>
          <c:val>
            <c:numRef>
              <c:f>[0]!MedicalReg48_Dyn</c:f>
              <c:numCache>
                <c:formatCode>"$"#,##0.00</c:formatCode>
                <c:ptCount val="48"/>
                <c:pt idx="0">
                  <c:v>570.57664670636848</c:v>
                </c:pt>
                <c:pt idx="1">
                  <c:v>574.20067298306685</c:v>
                </c:pt>
                <c:pt idx="2">
                  <c:v>577.84771731795263</c:v>
                </c:pt>
                <c:pt idx="3">
                  <c:v>581.51792591057324</c:v>
                </c:pt>
                <c:pt idx="4">
                  <c:v>585.21144588906543</c:v>
                </c:pt>
                <c:pt idx="5">
                  <c:v>588.92842531605231</c:v>
                </c:pt>
                <c:pt idx="6">
                  <c:v>592.6690131945785</c:v>
                </c:pt>
                <c:pt idx="7">
                  <c:v>596.43335947408423</c:v>
                </c:pt>
                <c:pt idx="8">
                  <c:v>600.22161505641623</c:v>
                </c:pt>
                <c:pt idx="9">
                  <c:v>604.03393180187561</c:v>
                </c:pt>
                <c:pt idx="10">
                  <c:v>607.87046253530752</c:v>
                </c:pt>
                <c:pt idx="11">
                  <c:v>611.73136105222557</c:v>
                </c:pt>
                <c:pt idx="12">
                  <c:v>615.61678212497873</c:v>
                </c:pt>
                <c:pt idx="13">
                  <c:v>619.52688150895438</c:v>
                </c:pt>
                <c:pt idx="14">
                  <c:v>623.46181594882262</c:v>
                </c:pt>
                <c:pt idx="15">
                  <c:v>627.42174318482</c:v>
                </c:pt>
                <c:pt idx="16">
                  <c:v>631.40682195907254</c:v>
                </c:pt>
                <c:pt idx="17">
                  <c:v>635.4172120219589</c:v>
                </c:pt>
                <c:pt idx="18">
                  <c:v>639.45307413851549</c:v>
                </c:pt>
                <c:pt idx="19">
                  <c:v>643.51457009487922</c:v>
                </c:pt>
                <c:pt idx="20">
                  <c:v>647.60186270477504</c:v>
                </c:pt>
                <c:pt idx="21">
                  <c:v>651.71511581604159</c:v>
                </c:pt>
                <c:pt idx="22">
                  <c:v>655.85449431719906</c:v>
                </c:pt>
                <c:pt idx="23">
                  <c:v>660.02016414406</c:v>
                </c:pt>
                <c:pt idx="24">
                  <c:v>664.21229228638094</c:v>
                </c:pt>
                <c:pt idx="25">
                  <c:v>668.4310467945561</c:v>
                </c:pt>
                <c:pt idx="26">
                  <c:v>672.67659678635437</c:v>
                </c:pt>
                <c:pt idx="27">
                  <c:v>676.94911245369872</c:v>
                </c:pt>
                <c:pt idx="28">
                  <c:v>681.24876506948885</c:v>
                </c:pt>
                <c:pt idx="29">
                  <c:v>685.57572699446712</c:v>
                </c:pt>
                <c:pt idx="30">
                  <c:v>689.93017168412712</c:v>
                </c:pt>
                <c:pt idx="31">
                  <c:v>694.31227369566807</c:v>
                </c:pt>
                <c:pt idx="32">
                  <c:v>698.72220869499199</c:v>
                </c:pt>
                <c:pt idx="33">
                  <c:v>703.16015346374536</c:v>
                </c:pt>
                <c:pt idx="34">
                  <c:v>707.62628590640634</c:v>
                </c:pt>
                <c:pt idx="35">
                  <c:v>712.12078505741511</c:v>
                </c:pt>
                <c:pt idx="36">
                  <c:v>716.64383108835307</c:v>
                </c:pt>
                <c:pt idx="37">
                  <c:v>721.19560531516379</c:v>
                </c:pt>
                <c:pt idx="38">
                  <c:v>725.77629020542111</c:v>
                </c:pt>
                <c:pt idx="39">
                  <c:v>730.3860693856451</c:v>
                </c:pt>
                <c:pt idx="40">
                  <c:v>735.02512764866287</c:v>
                </c:pt>
                <c:pt idx="41">
                  <c:v>739.69365096101467</c:v>
                </c:pt>
                <c:pt idx="42">
                  <c:v>744.39182647041184</c:v>
                </c:pt>
                <c:pt idx="43">
                  <c:v>749.11984251323543</c:v>
                </c:pt>
                <c:pt idx="44">
                  <c:v>753.87788862208936</c:v>
                </c:pt>
                <c:pt idx="45">
                  <c:v>758.66615553339591</c:v>
                </c:pt>
                <c:pt idx="46">
                  <c:v>763.48483519504293</c:v>
                </c:pt>
                <c:pt idx="47">
                  <c:v>768.33412077407843</c:v>
                </c:pt>
              </c:numCache>
            </c:numRef>
          </c:val>
          <c:smooth val="0"/>
          <c:extLst>
            <c:ext xmlns:c16="http://schemas.microsoft.com/office/drawing/2014/chart" uri="{C3380CC4-5D6E-409C-BE32-E72D297353CC}">
              <c16:uniqueId val="{00000001-2F71-4185-8475-7DF4F8618FF9}"/>
            </c:ext>
          </c:extLst>
        </c:ser>
        <c:ser>
          <c:idx val="2"/>
          <c:order val="2"/>
          <c:tx>
            <c:strRef>
              <c:f>Data!$AU$8</c:f>
              <c:strCache>
                <c:ptCount val="1"/>
                <c:pt idx="0">
                  <c:v>R12 (1.7%)</c:v>
                </c:pt>
              </c:strCache>
            </c:strRef>
          </c:tx>
          <c:spPr>
            <a:ln w="28575" cap="rnd" cmpd="sng">
              <a:solidFill>
                <a:schemeClr val="accent4"/>
              </a:solidFill>
              <a:prstDash val="solid"/>
              <a:round/>
              <a:headEnd type="none"/>
              <a:tailEnd type="none"/>
            </a:ln>
            <a:effectLst/>
          </c:spPr>
          <c:marker>
            <c:symbol val="none"/>
          </c:marker>
          <c:cat>
            <c:numRef>
              <c:f>[0]!Dates_Dyn_48</c:f>
              <c:numCache>
                <c:formatCode>m/d/yyyy</c:formatCode>
                <c:ptCount val="48"/>
                <c:pt idx="0">
                  <c:v>44621</c:v>
                </c:pt>
                <c:pt idx="1">
                  <c:v>44652</c:v>
                </c:pt>
                <c:pt idx="2">
                  <c:v>44682</c:v>
                </c:pt>
                <c:pt idx="3">
                  <c:v>44713</c:v>
                </c:pt>
                <c:pt idx="4">
                  <c:v>44743</c:v>
                </c:pt>
                <c:pt idx="5">
                  <c:v>44774</c:v>
                </c:pt>
                <c:pt idx="6">
                  <c:v>44805</c:v>
                </c:pt>
                <c:pt idx="7">
                  <c:v>44835</c:v>
                </c:pt>
                <c:pt idx="8">
                  <c:v>44866</c:v>
                </c:pt>
                <c:pt idx="9">
                  <c:v>44896</c:v>
                </c:pt>
                <c:pt idx="10">
                  <c:v>44927</c:v>
                </c:pt>
                <c:pt idx="11">
                  <c:v>44958</c:v>
                </c:pt>
                <c:pt idx="12">
                  <c:v>44986</c:v>
                </c:pt>
                <c:pt idx="13">
                  <c:v>45017</c:v>
                </c:pt>
                <c:pt idx="14">
                  <c:v>45047</c:v>
                </c:pt>
                <c:pt idx="15">
                  <c:v>45078</c:v>
                </c:pt>
                <c:pt idx="16">
                  <c:v>45108</c:v>
                </c:pt>
                <c:pt idx="17">
                  <c:v>45139</c:v>
                </c:pt>
                <c:pt idx="18">
                  <c:v>45170</c:v>
                </c:pt>
                <c:pt idx="19">
                  <c:v>45200</c:v>
                </c:pt>
                <c:pt idx="20">
                  <c:v>45231</c:v>
                </c:pt>
                <c:pt idx="21">
                  <c:v>45261</c:v>
                </c:pt>
                <c:pt idx="22">
                  <c:v>45292</c:v>
                </c:pt>
                <c:pt idx="23">
                  <c:v>45323</c:v>
                </c:pt>
                <c:pt idx="24">
                  <c:v>45352</c:v>
                </c:pt>
                <c:pt idx="25">
                  <c:v>45383</c:v>
                </c:pt>
                <c:pt idx="26">
                  <c:v>45413</c:v>
                </c:pt>
                <c:pt idx="27">
                  <c:v>45444</c:v>
                </c:pt>
                <c:pt idx="28">
                  <c:v>45474</c:v>
                </c:pt>
                <c:pt idx="29">
                  <c:v>45505</c:v>
                </c:pt>
                <c:pt idx="30">
                  <c:v>45536</c:v>
                </c:pt>
                <c:pt idx="31">
                  <c:v>45566</c:v>
                </c:pt>
                <c:pt idx="32">
                  <c:v>45597</c:v>
                </c:pt>
                <c:pt idx="33">
                  <c:v>45627</c:v>
                </c:pt>
                <c:pt idx="34">
                  <c:v>45658</c:v>
                </c:pt>
                <c:pt idx="35">
                  <c:v>45689</c:v>
                </c:pt>
                <c:pt idx="36">
                  <c:v>45717</c:v>
                </c:pt>
                <c:pt idx="37">
                  <c:v>45748</c:v>
                </c:pt>
                <c:pt idx="38">
                  <c:v>45778</c:v>
                </c:pt>
                <c:pt idx="39">
                  <c:v>45809</c:v>
                </c:pt>
                <c:pt idx="40">
                  <c:v>45839</c:v>
                </c:pt>
                <c:pt idx="41">
                  <c:v>45870</c:v>
                </c:pt>
                <c:pt idx="42">
                  <c:v>45901</c:v>
                </c:pt>
                <c:pt idx="43">
                  <c:v>45931</c:v>
                </c:pt>
                <c:pt idx="44">
                  <c:v>45962</c:v>
                </c:pt>
                <c:pt idx="45">
                  <c:v>45992</c:v>
                </c:pt>
                <c:pt idx="46">
                  <c:v>46023</c:v>
                </c:pt>
                <c:pt idx="47">
                  <c:v>46054</c:v>
                </c:pt>
              </c:numCache>
            </c:numRef>
          </c:cat>
          <c:val>
            <c:numRef>
              <c:f>[0]!Med12Trend_48</c:f>
              <c:numCache>
                <c:formatCode>General</c:formatCode>
                <c:ptCount val="48"/>
                <c:pt idx="36" formatCode="&quot;$&quot;#,##0.00">
                  <c:v>763.88959244443049</c:v>
                </c:pt>
                <c:pt idx="37" formatCode="&quot;$&quot;#,##0.00">
                  <c:v>762.80245098018986</c:v>
                </c:pt>
                <c:pt idx="38" formatCode="&quot;$&quot;#,##0.00">
                  <c:v>761.71685669838882</c:v>
                </c:pt>
                <c:pt idx="39" formatCode="&quot;$&quot;#,##0.00">
                  <c:v>760.63280739713059</c:v>
                </c:pt>
                <c:pt idx="40" formatCode="&quot;$&quot;#,##0.00">
                  <c:v>759.55030087765169</c:v>
                </c:pt>
                <c:pt idx="41" formatCode="&quot;$&quot;#,##0.00">
                  <c:v>758.46933494431801</c:v>
                </c:pt>
                <c:pt idx="42" formatCode="&quot;$&quot;#,##0.00">
                  <c:v>757.3899074046202</c:v>
                </c:pt>
                <c:pt idx="43" formatCode="&quot;$&quot;#,##0.00">
                  <c:v>756.31201606916932</c:v>
                </c:pt>
                <c:pt idx="44" formatCode="&quot;$&quot;#,##0.00">
                  <c:v>755.23565875169209</c:v>
                </c:pt>
                <c:pt idx="45" formatCode="&quot;$&quot;#,##0.00">
                  <c:v>754.16083326902674</c:v>
                </c:pt>
                <c:pt idx="46" formatCode="&quot;$&quot;#,##0.00">
                  <c:v>753.08753744111868</c:v>
                </c:pt>
                <c:pt idx="47" formatCode="&quot;$&quot;#,##0.00">
                  <c:v>752.0157690910155</c:v>
                </c:pt>
              </c:numCache>
            </c:numRef>
          </c:val>
          <c:smooth val="0"/>
          <c:extLst>
            <c:ext xmlns:c16="http://schemas.microsoft.com/office/drawing/2014/chart" uri="{C3380CC4-5D6E-409C-BE32-E72D297353CC}">
              <c16:uniqueId val="{00000002-2F71-4185-8475-7DF4F8618FF9}"/>
            </c:ext>
          </c:extLst>
        </c:ser>
        <c:dLbls>
          <c:showLegendKey val="0"/>
          <c:showVal val="0"/>
          <c:showCatName val="0"/>
          <c:showSerName val="0"/>
          <c:showPercent val="0"/>
          <c:showBubbleSize val="0"/>
        </c:dLbls>
        <c:smooth val="0"/>
        <c:axId val="682549472"/>
        <c:axId val="682553632"/>
      </c:lineChart>
      <c:dateAx>
        <c:axId val="682549472"/>
        <c:scaling>
          <c:orientation val="minMax"/>
        </c:scaling>
        <c:delete val="0"/>
        <c:axPos val="b"/>
        <c:numFmt formatCode="[$-409]mmm\-yy;@" sourceLinked="0"/>
        <c:majorTickMark val="out"/>
        <c:minorTickMark val="none"/>
        <c:tickLblPos val="nextTo"/>
        <c:spPr>
          <a:noFill/>
          <a:ln w="9525" cap="flat" cmpd="sng" algn="ctr">
            <a:solidFill>
              <a:schemeClr val="tx1"/>
            </a:solidFill>
            <a:round/>
          </a:ln>
          <a:effectLst/>
        </c:spPr>
        <c:txPr>
          <a:bodyPr rot="-5400000" spcFirstLastPara="1" vertOverflow="ellipsis" wrap="square" anchor="ctr" anchorCtr="1"/>
          <a:lstStyle/>
          <a:p>
            <a:pPr>
              <a:defRPr sz="1000" b="0" i="0" u="none" strike="noStrike" kern="1200" baseline="0">
                <a:solidFill>
                  <a:sysClr val="windowText" lastClr="000000"/>
                </a:solidFill>
                <a:latin typeface="Segoe UI" panose="020B0502040204020203" pitchFamily="34" charset="0"/>
                <a:ea typeface="+mn-ea"/>
                <a:cs typeface="Segoe UI" panose="020B0502040204020203" pitchFamily="34" charset="0"/>
              </a:defRPr>
            </a:pPr>
            <a:endParaRPr lang="en-US"/>
          </a:p>
        </c:txPr>
        <c:crossAx val="682553632"/>
        <c:crosses val="autoZero"/>
        <c:auto val="1"/>
        <c:lblOffset val="100"/>
        <c:baseTimeUnit val="months"/>
        <c:majorUnit val="2"/>
        <c:majorTimeUnit val="months"/>
        <c:minorUnit val="1"/>
        <c:minorTimeUnit val="months"/>
      </c:dateAx>
      <c:valAx>
        <c:axId val="682553632"/>
        <c:scaling>
          <c:orientation val="minMax"/>
        </c:scaling>
        <c:delete val="0"/>
        <c:axPos val="l"/>
        <c:majorGridlines>
          <c:spPr>
            <a:ln w="9525" cap="flat" cmpd="sng" algn="ctr">
              <a:noFill/>
              <a:round/>
            </a:ln>
            <a:effectLst/>
          </c:spPr>
        </c:majorGridlines>
        <c:numFmt formatCode="&quot;$&quot;#,##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Segoe UI" panose="020B0502040204020203" pitchFamily="34" charset="0"/>
                <a:ea typeface="+mn-ea"/>
                <a:cs typeface="Segoe UI" panose="020B0502040204020203" pitchFamily="34" charset="0"/>
              </a:defRPr>
            </a:pPr>
            <a:endParaRPr lang="en-US"/>
          </a:p>
        </c:txPr>
        <c:crossAx val="68254947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19050" cap="flat" cmpd="sng" algn="ctr">
      <a:noFill/>
      <a:round/>
    </a:ln>
    <a:effectLst/>
  </c:spPr>
  <c:txPr>
    <a:bodyPr/>
    <a:lstStyle/>
    <a:p>
      <a:pPr>
        <a:defRPr>
          <a:solidFill>
            <a:sysClr val="windowText" lastClr="000000"/>
          </a:solidFill>
          <a:latin typeface="Segoe UI" panose="020B0502040204020203" pitchFamily="34" charset="0"/>
          <a:cs typeface="Segoe UI" panose="020B0502040204020203" pitchFamily="34" charset="0"/>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Segoe UI" panose="020B0502040204020203" pitchFamily="34" charset="0"/>
                <a:ea typeface="+mn-ea"/>
                <a:cs typeface="Segoe UI" panose="020B0502040204020203" pitchFamily="34" charset="0"/>
              </a:defRPr>
            </a:pPr>
            <a:r>
              <a:rPr lang="en-US" dirty="0"/>
              <a:t>Look-Back Rolling 12 Pharmacy Claims Without</a:t>
            </a:r>
            <a:r>
              <a:rPr lang="en-US" baseline="0" dirty="0"/>
              <a:t> Rebates</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Segoe UI" panose="020B0502040204020203" pitchFamily="34" charset="0"/>
              <a:ea typeface="+mn-ea"/>
              <a:cs typeface="Segoe UI" panose="020B0502040204020203" pitchFamily="34" charset="0"/>
            </a:defRPr>
          </a:pPr>
          <a:endParaRPr lang="en-US"/>
        </a:p>
      </c:txPr>
    </c:title>
    <c:autoTitleDeleted val="0"/>
    <c:plotArea>
      <c:layout>
        <c:manualLayout>
          <c:layoutTarget val="inner"/>
          <c:xMode val="edge"/>
          <c:yMode val="edge"/>
          <c:x val="5.8317260624722825E-2"/>
          <c:y val="0.12777498739115756"/>
          <c:w val="0.78394095842154132"/>
          <c:h val="0.72900497476147408"/>
        </c:manualLayout>
      </c:layout>
      <c:lineChart>
        <c:grouping val="standard"/>
        <c:varyColors val="0"/>
        <c:ser>
          <c:idx val="0"/>
          <c:order val="0"/>
          <c:tx>
            <c:v>Actual</c:v>
          </c:tx>
          <c:spPr>
            <a:ln w="28575" cap="rnd">
              <a:solidFill>
                <a:schemeClr val="accent1"/>
              </a:solidFill>
              <a:round/>
            </a:ln>
            <a:effectLst/>
          </c:spPr>
          <c:marker>
            <c:symbol val="none"/>
          </c:marker>
          <c:cat>
            <c:numRef>
              <c:f>[0]!Dates_Dyn_48</c:f>
              <c:numCache>
                <c:formatCode>m/d/yyyy</c:formatCode>
                <c:ptCount val="48"/>
                <c:pt idx="0">
                  <c:v>44621</c:v>
                </c:pt>
                <c:pt idx="1">
                  <c:v>44652</c:v>
                </c:pt>
                <c:pt idx="2">
                  <c:v>44682</c:v>
                </c:pt>
                <c:pt idx="3">
                  <c:v>44713</c:v>
                </c:pt>
                <c:pt idx="4">
                  <c:v>44743</c:v>
                </c:pt>
                <c:pt idx="5">
                  <c:v>44774</c:v>
                </c:pt>
                <c:pt idx="6">
                  <c:v>44805</c:v>
                </c:pt>
                <c:pt idx="7">
                  <c:v>44835</c:v>
                </c:pt>
                <c:pt idx="8">
                  <c:v>44866</c:v>
                </c:pt>
                <c:pt idx="9">
                  <c:v>44896</c:v>
                </c:pt>
                <c:pt idx="10">
                  <c:v>44927</c:v>
                </c:pt>
                <c:pt idx="11">
                  <c:v>44958</c:v>
                </c:pt>
                <c:pt idx="12">
                  <c:v>44986</c:v>
                </c:pt>
                <c:pt idx="13">
                  <c:v>45017</c:v>
                </c:pt>
                <c:pt idx="14">
                  <c:v>45047</c:v>
                </c:pt>
                <c:pt idx="15">
                  <c:v>45078</c:v>
                </c:pt>
                <c:pt idx="16">
                  <c:v>45108</c:v>
                </c:pt>
                <c:pt idx="17">
                  <c:v>45139</c:v>
                </c:pt>
                <c:pt idx="18">
                  <c:v>45170</c:v>
                </c:pt>
                <c:pt idx="19">
                  <c:v>45200</c:v>
                </c:pt>
                <c:pt idx="20">
                  <c:v>45231</c:v>
                </c:pt>
                <c:pt idx="21">
                  <c:v>45261</c:v>
                </c:pt>
                <c:pt idx="22">
                  <c:v>45292</c:v>
                </c:pt>
                <c:pt idx="23">
                  <c:v>45323</c:v>
                </c:pt>
                <c:pt idx="24">
                  <c:v>45352</c:v>
                </c:pt>
                <c:pt idx="25">
                  <c:v>45383</c:v>
                </c:pt>
                <c:pt idx="26">
                  <c:v>45413</c:v>
                </c:pt>
                <c:pt idx="27">
                  <c:v>45444</c:v>
                </c:pt>
                <c:pt idx="28">
                  <c:v>45474</c:v>
                </c:pt>
                <c:pt idx="29">
                  <c:v>45505</c:v>
                </c:pt>
                <c:pt idx="30">
                  <c:v>45536</c:v>
                </c:pt>
                <c:pt idx="31">
                  <c:v>45566</c:v>
                </c:pt>
                <c:pt idx="32">
                  <c:v>45597</c:v>
                </c:pt>
                <c:pt idx="33">
                  <c:v>45627</c:v>
                </c:pt>
                <c:pt idx="34">
                  <c:v>45658</c:v>
                </c:pt>
                <c:pt idx="35">
                  <c:v>45689</c:v>
                </c:pt>
                <c:pt idx="36">
                  <c:v>45717</c:v>
                </c:pt>
                <c:pt idx="37">
                  <c:v>45748</c:v>
                </c:pt>
                <c:pt idx="38">
                  <c:v>45778</c:v>
                </c:pt>
                <c:pt idx="39">
                  <c:v>45809</c:v>
                </c:pt>
                <c:pt idx="40">
                  <c:v>45839</c:v>
                </c:pt>
                <c:pt idx="41">
                  <c:v>45870</c:v>
                </c:pt>
                <c:pt idx="42">
                  <c:v>45901</c:v>
                </c:pt>
                <c:pt idx="43">
                  <c:v>45931</c:v>
                </c:pt>
                <c:pt idx="44">
                  <c:v>45962</c:v>
                </c:pt>
                <c:pt idx="45">
                  <c:v>45992</c:v>
                </c:pt>
                <c:pt idx="46">
                  <c:v>46023</c:v>
                </c:pt>
                <c:pt idx="47">
                  <c:v>46054</c:v>
                </c:pt>
              </c:numCache>
            </c:numRef>
          </c:cat>
          <c:val>
            <c:numRef>
              <c:f>[0]!Rx48_Dyn</c:f>
              <c:numCache>
                <c:formatCode>"$"#,##0.00</c:formatCode>
                <c:ptCount val="48"/>
                <c:pt idx="0">
                  <c:v>226.56206164627315</c:v>
                </c:pt>
                <c:pt idx="1">
                  <c:v>226.42506545244774</c:v>
                </c:pt>
                <c:pt idx="2">
                  <c:v>227.36030904093801</c:v>
                </c:pt>
                <c:pt idx="3">
                  <c:v>225.41313393466038</c:v>
                </c:pt>
                <c:pt idx="4">
                  <c:v>225.78474528335065</c:v>
                </c:pt>
                <c:pt idx="5">
                  <c:v>226.96319846170078</c:v>
                </c:pt>
                <c:pt idx="6">
                  <c:v>217.11625789843879</c:v>
                </c:pt>
                <c:pt idx="7">
                  <c:v>217.1446383785393</c:v>
                </c:pt>
                <c:pt idx="8">
                  <c:v>212.55005797048912</c:v>
                </c:pt>
                <c:pt idx="9">
                  <c:v>208.39691557443089</c:v>
                </c:pt>
                <c:pt idx="10">
                  <c:v>211.52547395238398</c:v>
                </c:pt>
                <c:pt idx="11">
                  <c:v>218.44686307686305</c:v>
                </c:pt>
                <c:pt idx="12">
                  <c:v>220.3419168378787</c:v>
                </c:pt>
                <c:pt idx="13">
                  <c:v>220.62870232555036</c:v>
                </c:pt>
                <c:pt idx="14">
                  <c:v>228.95999877206629</c:v>
                </c:pt>
                <c:pt idx="15">
                  <c:v>231.59030368912127</c:v>
                </c:pt>
                <c:pt idx="16">
                  <c:v>235.31924461584524</c:v>
                </c:pt>
                <c:pt idx="17">
                  <c:v>237.86319806958318</c:v>
                </c:pt>
                <c:pt idx="18">
                  <c:v>250.78789031342765</c:v>
                </c:pt>
                <c:pt idx="19">
                  <c:v>245.77799756279325</c:v>
                </c:pt>
                <c:pt idx="20">
                  <c:v>255.63581307678953</c:v>
                </c:pt>
                <c:pt idx="21">
                  <c:v>279.10402780867628</c:v>
                </c:pt>
                <c:pt idx="22">
                  <c:v>283.46690605892161</c:v>
                </c:pt>
                <c:pt idx="23">
                  <c:v>284.91720475502717</c:v>
                </c:pt>
                <c:pt idx="24">
                  <c:v>297.51816233622026</c:v>
                </c:pt>
                <c:pt idx="25">
                  <c:v>304.12979037267087</c:v>
                </c:pt>
                <c:pt idx="26">
                  <c:v>310.66571966759005</c:v>
                </c:pt>
                <c:pt idx="27">
                  <c:v>309.86884508913744</c:v>
                </c:pt>
                <c:pt idx="28">
                  <c:v>316.88713526677003</c:v>
                </c:pt>
                <c:pt idx="29">
                  <c:v>329.19501993797081</c:v>
                </c:pt>
                <c:pt idx="30">
                  <c:v>335.35910088691799</c:v>
                </c:pt>
                <c:pt idx="31">
                  <c:v>355.33020254565582</c:v>
                </c:pt>
                <c:pt idx="32">
                  <c:v>375.65451402694941</c:v>
                </c:pt>
                <c:pt idx="33">
                  <c:v>374.69312803532011</c:v>
                </c:pt>
                <c:pt idx="34">
                  <c:v>391.51895837945546</c:v>
                </c:pt>
                <c:pt idx="35">
                  <c:v>397.61156409686737</c:v>
                </c:pt>
                <c:pt idx="36">
                  <c:v>391.67133274001554</c:v>
                </c:pt>
                <c:pt idx="37">
                  <c:v>412.04718809231792</c:v>
                </c:pt>
                <c:pt idx="38">
                  <c:v>425.28812150993969</c:v>
                </c:pt>
                <c:pt idx="39">
                  <c:v>441.43662410394256</c:v>
                </c:pt>
                <c:pt idx="40">
                  <c:v>449.90880363963151</c:v>
                </c:pt>
                <c:pt idx="41">
                  <c:v>463.99310201327182</c:v>
                </c:pt>
                <c:pt idx="42">
                  <c:v>468.48025019722758</c:v>
                </c:pt>
                <c:pt idx="43">
                  <c:v>481.65414747064136</c:v>
                </c:pt>
                <c:pt idx="44">
                  <c:v>480.21672926801665</c:v>
                </c:pt>
                <c:pt idx="45">
                  <c:v>482.21845404057575</c:v>
                </c:pt>
                <c:pt idx="46">
                  <c:v>481.49028464927147</c:v>
                </c:pt>
                <c:pt idx="47">
                  <c:v>489.4522129764984</c:v>
                </c:pt>
              </c:numCache>
            </c:numRef>
          </c:val>
          <c:smooth val="0"/>
          <c:extLst>
            <c:ext xmlns:c16="http://schemas.microsoft.com/office/drawing/2014/chart" uri="{C3380CC4-5D6E-409C-BE32-E72D297353CC}">
              <c16:uniqueId val="{00000000-7CC6-432F-B609-3E247C7C50F7}"/>
            </c:ext>
          </c:extLst>
        </c:ser>
        <c:ser>
          <c:idx val="1"/>
          <c:order val="1"/>
          <c:tx>
            <c:strRef>
              <c:f>Data!$AX$7</c:f>
              <c:strCache>
                <c:ptCount val="1"/>
                <c:pt idx="0">
                  <c:v>Historical 27.9%</c:v>
                </c:pt>
              </c:strCache>
            </c:strRef>
          </c:tx>
          <c:spPr>
            <a:ln w="28575" cap="rnd">
              <a:solidFill>
                <a:schemeClr val="accent2"/>
              </a:solidFill>
              <a:round/>
            </a:ln>
            <a:effectLst/>
          </c:spPr>
          <c:marker>
            <c:symbol val="none"/>
          </c:marker>
          <c:cat>
            <c:numRef>
              <c:f>[0]!Dates_Dyn_48</c:f>
              <c:numCache>
                <c:formatCode>m/d/yyyy</c:formatCode>
                <c:ptCount val="48"/>
                <c:pt idx="0">
                  <c:v>44621</c:v>
                </c:pt>
                <c:pt idx="1">
                  <c:v>44652</c:v>
                </c:pt>
                <c:pt idx="2">
                  <c:v>44682</c:v>
                </c:pt>
                <c:pt idx="3">
                  <c:v>44713</c:v>
                </c:pt>
                <c:pt idx="4">
                  <c:v>44743</c:v>
                </c:pt>
                <c:pt idx="5">
                  <c:v>44774</c:v>
                </c:pt>
                <c:pt idx="6">
                  <c:v>44805</c:v>
                </c:pt>
                <c:pt idx="7">
                  <c:v>44835</c:v>
                </c:pt>
                <c:pt idx="8">
                  <c:v>44866</c:v>
                </c:pt>
                <c:pt idx="9">
                  <c:v>44896</c:v>
                </c:pt>
                <c:pt idx="10">
                  <c:v>44927</c:v>
                </c:pt>
                <c:pt idx="11">
                  <c:v>44958</c:v>
                </c:pt>
                <c:pt idx="12">
                  <c:v>44986</c:v>
                </c:pt>
                <c:pt idx="13">
                  <c:v>45017</c:v>
                </c:pt>
                <c:pt idx="14">
                  <c:v>45047</c:v>
                </c:pt>
                <c:pt idx="15">
                  <c:v>45078</c:v>
                </c:pt>
                <c:pt idx="16">
                  <c:v>45108</c:v>
                </c:pt>
                <c:pt idx="17">
                  <c:v>45139</c:v>
                </c:pt>
                <c:pt idx="18">
                  <c:v>45170</c:v>
                </c:pt>
                <c:pt idx="19">
                  <c:v>45200</c:v>
                </c:pt>
                <c:pt idx="20">
                  <c:v>45231</c:v>
                </c:pt>
                <c:pt idx="21">
                  <c:v>45261</c:v>
                </c:pt>
                <c:pt idx="22">
                  <c:v>45292</c:v>
                </c:pt>
                <c:pt idx="23">
                  <c:v>45323</c:v>
                </c:pt>
                <c:pt idx="24">
                  <c:v>45352</c:v>
                </c:pt>
                <c:pt idx="25">
                  <c:v>45383</c:v>
                </c:pt>
                <c:pt idx="26">
                  <c:v>45413</c:v>
                </c:pt>
                <c:pt idx="27">
                  <c:v>45444</c:v>
                </c:pt>
                <c:pt idx="28">
                  <c:v>45474</c:v>
                </c:pt>
                <c:pt idx="29">
                  <c:v>45505</c:v>
                </c:pt>
                <c:pt idx="30">
                  <c:v>45536</c:v>
                </c:pt>
                <c:pt idx="31">
                  <c:v>45566</c:v>
                </c:pt>
                <c:pt idx="32">
                  <c:v>45597</c:v>
                </c:pt>
                <c:pt idx="33">
                  <c:v>45627</c:v>
                </c:pt>
                <c:pt idx="34">
                  <c:v>45658</c:v>
                </c:pt>
                <c:pt idx="35">
                  <c:v>45689</c:v>
                </c:pt>
                <c:pt idx="36">
                  <c:v>45717</c:v>
                </c:pt>
                <c:pt idx="37">
                  <c:v>45748</c:v>
                </c:pt>
                <c:pt idx="38">
                  <c:v>45778</c:v>
                </c:pt>
                <c:pt idx="39">
                  <c:v>45809</c:v>
                </c:pt>
                <c:pt idx="40">
                  <c:v>45839</c:v>
                </c:pt>
                <c:pt idx="41">
                  <c:v>45870</c:v>
                </c:pt>
                <c:pt idx="42">
                  <c:v>45901</c:v>
                </c:pt>
                <c:pt idx="43">
                  <c:v>45931</c:v>
                </c:pt>
                <c:pt idx="44">
                  <c:v>45962</c:v>
                </c:pt>
                <c:pt idx="45">
                  <c:v>45992</c:v>
                </c:pt>
                <c:pt idx="46">
                  <c:v>46023</c:v>
                </c:pt>
                <c:pt idx="47">
                  <c:v>46054</c:v>
                </c:pt>
              </c:numCache>
            </c:numRef>
          </c:cat>
          <c:val>
            <c:numRef>
              <c:f>[0]!RxReg48_Dyn</c:f>
              <c:numCache>
                <c:formatCode>"$"#,##0.00</c:formatCode>
                <c:ptCount val="48"/>
                <c:pt idx="0">
                  <c:v>186.99552900672893</c:v>
                </c:pt>
                <c:pt idx="1">
                  <c:v>190.86842088673191</c:v>
                </c:pt>
                <c:pt idx="2">
                  <c:v>194.82152479957799</c:v>
                </c:pt>
                <c:pt idx="3">
                  <c:v>198.85650202846634</c:v>
                </c:pt>
                <c:pt idx="4">
                  <c:v>202.97504826367674</c:v>
                </c:pt>
                <c:pt idx="5">
                  <c:v>207.17889431517952</c:v>
                </c:pt>
                <c:pt idx="6">
                  <c:v>211.46980684000457</c:v>
                </c:pt>
                <c:pt idx="7">
                  <c:v>215.84958908467513</c:v>
                </c:pt>
                <c:pt idx="8">
                  <c:v>220.32008164301828</c:v>
                </c:pt>
                <c:pt idx="9">
                  <c:v>224.8831632296702</c:v>
                </c:pt>
                <c:pt idx="10">
                  <c:v>229.54075146960204</c:v>
                </c:pt>
                <c:pt idx="11">
                  <c:v>234.29480370399756</c:v>
                </c:pt>
                <c:pt idx="12">
                  <c:v>239.14731781282123</c:v>
                </c:pt>
                <c:pt idx="13">
                  <c:v>244.10033305442329</c:v>
                </c:pt>
                <c:pt idx="14">
                  <c:v>249.15593092253323</c:v>
                </c:pt>
                <c:pt idx="15">
                  <c:v>254.31623602100291</c:v>
                </c:pt>
                <c:pt idx="16">
                  <c:v>259.58341695666701</c:v>
                </c:pt>
                <c:pt idx="17">
                  <c:v>264.95968725069486</c:v>
                </c:pt>
                <c:pt idx="18">
                  <c:v>270.44730626881818</c:v>
                </c:pt>
                <c:pt idx="19">
                  <c:v>276.0485801708241</c:v>
                </c:pt>
                <c:pt idx="20">
                  <c:v>281.76586287971423</c:v>
                </c:pt>
                <c:pt idx="21">
                  <c:v>287.60155707093531</c:v>
                </c:pt>
                <c:pt idx="22">
                  <c:v>293.55811518209828</c:v>
                </c:pt>
                <c:pt idx="23">
                  <c:v>299.63804044360984</c:v>
                </c:pt>
                <c:pt idx="24">
                  <c:v>305.84388793064949</c:v>
                </c:pt>
                <c:pt idx="25">
                  <c:v>312.17826563693433</c:v>
                </c:pt>
                <c:pt idx="26">
                  <c:v>318.64383557072239</c:v>
                </c:pt>
                <c:pt idx="27">
                  <c:v>325.24331487351606</c:v>
                </c:pt>
                <c:pt idx="28">
                  <c:v>331.97947696193455</c:v>
                </c:pt>
                <c:pt idx="29">
                  <c:v>338.85515269323639</c:v>
                </c:pt>
                <c:pt idx="30">
                  <c:v>345.87323155498063</c:v>
                </c:pt>
                <c:pt idx="31">
                  <c:v>353.03666287932782</c:v>
                </c:pt>
                <c:pt idx="32">
                  <c:v>360.34845708249031</c:v>
                </c:pt>
                <c:pt idx="33">
                  <c:v>367.81168692985295</c:v>
                </c:pt>
                <c:pt idx="34">
                  <c:v>375.42948882729593</c:v>
                </c:pt>
                <c:pt idx="35">
                  <c:v>383.20506413926279</c:v>
                </c:pt>
                <c:pt idx="36">
                  <c:v>391.14168053412629</c:v>
                </c:pt>
                <c:pt idx="37">
                  <c:v>399.24267335741905</c:v>
                </c:pt>
                <c:pt idx="38">
                  <c:v>407.51144703350514</c:v>
                </c:pt>
                <c:pt idx="39">
                  <c:v>415.951476496282</c:v>
                </c:pt>
                <c:pt idx="40">
                  <c:v>424.56630864951353</c:v>
                </c:pt>
                <c:pt idx="41">
                  <c:v>433.35956385740872</c:v>
                </c:pt>
                <c:pt idx="42">
                  <c:v>442.33493746607184</c:v>
                </c:pt>
                <c:pt idx="43">
                  <c:v>451.49620135646319</c:v>
                </c:pt>
                <c:pt idx="44">
                  <c:v>460.84720552952405</c:v>
                </c:pt>
                <c:pt idx="45">
                  <c:v>470.39187972413066</c:v>
                </c:pt>
                <c:pt idx="46">
                  <c:v>480.13423506855924</c:v>
                </c:pt>
                <c:pt idx="47">
                  <c:v>490.07836576615227</c:v>
                </c:pt>
              </c:numCache>
            </c:numRef>
          </c:val>
          <c:smooth val="0"/>
          <c:extLst>
            <c:ext xmlns:c16="http://schemas.microsoft.com/office/drawing/2014/chart" uri="{C3380CC4-5D6E-409C-BE32-E72D297353CC}">
              <c16:uniqueId val="{00000001-7CC6-432F-B609-3E247C7C50F7}"/>
            </c:ext>
          </c:extLst>
        </c:ser>
        <c:ser>
          <c:idx val="2"/>
          <c:order val="2"/>
          <c:tx>
            <c:strRef>
              <c:f>Data!$AY$8</c:f>
              <c:strCache>
                <c:ptCount val="1"/>
                <c:pt idx="0">
                  <c:v>R12 25.3%</c:v>
                </c:pt>
              </c:strCache>
            </c:strRef>
          </c:tx>
          <c:spPr>
            <a:ln w="28575" cap="rnd">
              <a:solidFill>
                <a:schemeClr val="accent4"/>
              </a:solidFill>
              <a:round/>
            </a:ln>
            <a:effectLst/>
          </c:spPr>
          <c:marker>
            <c:symbol val="none"/>
          </c:marker>
          <c:cat>
            <c:numRef>
              <c:f>[0]!Dates_Dyn_48</c:f>
              <c:numCache>
                <c:formatCode>m/d/yyyy</c:formatCode>
                <c:ptCount val="48"/>
                <c:pt idx="0">
                  <c:v>44621</c:v>
                </c:pt>
                <c:pt idx="1">
                  <c:v>44652</c:v>
                </c:pt>
                <c:pt idx="2">
                  <c:v>44682</c:v>
                </c:pt>
                <c:pt idx="3">
                  <c:v>44713</c:v>
                </c:pt>
                <c:pt idx="4">
                  <c:v>44743</c:v>
                </c:pt>
                <c:pt idx="5">
                  <c:v>44774</c:v>
                </c:pt>
                <c:pt idx="6">
                  <c:v>44805</c:v>
                </c:pt>
                <c:pt idx="7">
                  <c:v>44835</c:v>
                </c:pt>
                <c:pt idx="8">
                  <c:v>44866</c:v>
                </c:pt>
                <c:pt idx="9">
                  <c:v>44896</c:v>
                </c:pt>
                <c:pt idx="10">
                  <c:v>44927</c:v>
                </c:pt>
                <c:pt idx="11">
                  <c:v>44958</c:v>
                </c:pt>
                <c:pt idx="12">
                  <c:v>44986</c:v>
                </c:pt>
                <c:pt idx="13">
                  <c:v>45017</c:v>
                </c:pt>
                <c:pt idx="14">
                  <c:v>45047</c:v>
                </c:pt>
                <c:pt idx="15">
                  <c:v>45078</c:v>
                </c:pt>
                <c:pt idx="16">
                  <c:v>45108</c:v>
                </c:pt>
                <c:pt idx="17">
                  <c:v>45139</c:v>
                </c:pt>
                <c:pt idx="18">
                  <c:v>45170</c:v>
                </c:pt>
                <c:pt idx="19">
                  <c:v>45200</c:v>
                </c:pt>
                <c:pt idx="20">
                  <c:v>45231</c:v>
                </c:pt>
                <c:pt idx="21">
                  <c:v>45261</c:v>
                </c:pt>
                <c:pt idx="22">
                  <c:v>45292</c:v>
                </c:pt>
                <c:pt idx="23">
                  <c:v>45323</c:v>
                </c:pt>
                <c:pt idx="24">
                  <c:v>45352</c:v>
                </c:pt>
                <c:pt idx="25">
                  <c:v>45383</c:v>
                </c:pt>
                <c:pt idx="26">
                  <c:v>45413</c:v>
                </c:pt>
                <c:pt idx="27">
                  <c:v>45444</c:v>
                </c:pt>
                <c:pt idx="28">
                  <c:v>45474</c:v>
                </c:pt>
                <c:pt idx="29">
                  <c:v>45505</c:v>
                </c:pt>
                <c:pt idx="30">
                  <c:v>45536</c:v>
                </c:pt>
                <c:pt idx="31">
                  <c:v>45566</c:v>
                </c:pt>
                <c:pt idx="32">
                  <c:v>45597</c:v>
                </c:pt>
                <c:pt idx="33">
                  <c:v>45627</c:v>
                </c:pt>
                <c:pt idx="34">
                  <c:v>45658</c:v>
                </c:pt>
                <c:pt idx="35">
                  <c:v>45689</c:v>
                </c:pt>
                <c:pt idx="36">
                  <c:v>45717</c:v>
                </c:pt>
                <c:pt idx="37">
                  <c:v>45748</c:v>
                </c:pt>
                <c:pt idx="38">
                  <c:v>45778</c:v>
                </c:pt>
                <c:pt idx="39">
                  <c:v>45809</c:v>
                </c:pt>
                <c:pt idx="40">
                  <c:v>45839</c:v>
                </c:pt>
                <c:pt idx="41">
                  <c:v>45870</c:v>
                </c:pt>
                <c:pt idx="42">
                  <c:v>45901</c:v>
                </c:pt>
                <c:pt idx="43">
                  <c:v>45931</c:v>
                </c:pt>
                <c:pt idx="44">
                  <c:v>45962</c:v>
                </c:pt>
                <c:pt idx="45">
                  <c:v>45992</c:v>
                </c:pt>
                <c:pt idx="46">
                  <c:v>46023</c:v>
                </c:pt>
                <c:pt idx="47">
                  <c:v>46054</c:v>
                </c:pt>
              </c:numCache>
            </c:numRef>
          </c:cat>
          <c:val>
            <c:numRef>
              <c:f>[0]!Rx12Trend_48</c:f>
              <c:numCache>
                <c:formatCode>General</c:formatCode>
                <c:ptCount val="48"/>
                <c:pt idx="36" formatCode="&quot;$&quot;#,##0.00">
                  <c:v>410.00644017079873</c:v>
                </c:pt>
                <c:pt idx="37" formatCode="&quot;$&quot;#,##0.00">
                  <c:v>417.77437289959113</c:v>
                </c:pt>
                <c:pt idx="38" formatCode="&quot;$&quot;#,##0.00">
                  <c:v>425.68947594808361</c:v>
                </c:pt>
                <c:pt idx="39" formatCode="&quot;$&quot;#,##0.00">
                  <c:v>433.75453758746204</c:v>
                </c:pt>
                <c:pt idx="40" formatCode="&quot;$&quot;#,##0.00">
                  <c:v>441.97239891516284</c:v>
                </c:pt>
                <c:pt idx="41" formatCode="&quot;$&quot;#,##0.00">
                  <c:v>450.34595485571293</c:v>
                </c:pt>
                <c:pt idx="42" formatCode="&quot;$&quot;#,##0.00">
                  <c:v>458.87815518053134</c:v>
                </c:pt>
                <c:pt idx="43" formatCode="&quot;$&quot;#,##0.00">
                  <c:v>467.57200554705202</c:v>
                </c:pt>
                <c:pt idx="44" formatCode="&quot;$&quot;#,##0.00">
                  <c:v>476.43056855753298</c:v>
                </c:pt>
                <c:pt idx="45" formatCode="&quot;$&quot;#,##0.00">
                  <c:v>485.45696483792693</c:v>
                </c:pt>
                <c:pt idx="46" formatCode="&quot;$&quot;#,##0.00">
                  <c:v>494.65437413719019</c:v>
                </c:pt>
                <c:pt idx="47" formatCode="&quot;$&quot;#,##0.00">
                  <c:v>504.02603644742106</c:v>
                </c:pt>
              </c:numCache>
            </c:numRef>
          </c:val>
          <c:smooth val="0"/>
          <c:extLst>
            <c:ext xmlns:c16="http://schemas.microsoft.com/office/drawing/2014/chart" uri="{C3380CC4-5D6E-409C-BE32-E72D297353CC}">
              <c16:uniqueId val="{00000002-7CC6-432F-B609-3E247C7C50F7}"/>
            </c:ext>
          </c:extLst>
        </c:ser>
        <c:dLbls>
          <c:showLegendKey val="0"/>
          <c:showVal val="0"/>
          <c:showCatName val="0"/>
          <c:showSerName val="0"/>
          <c:showPercent val="0"/>
          <c:showBubbleSize val="0"/>
        </c:dLbls>
        <c:smooth val="0"/>
        <c:axId val="682549472"/>
        <c:axId val="682553632"/>
      </c:lineChart>
      <c:dateAx>
        <c:axId val="682549472"/>
        <c:scaling>
          <c:orientation val="minMax"/>
        </c:scaling>
        <c:delete val="0"/>
        <c:axPos val="b"/>
        <c:numFmt formatCode="[$-409]mmm\-yy;@" sourceLinked="0"/>
        <c:majorTickMark val="out"/>
        <c:minorTickMark val="none"/>
        <c:tickLblPos val="nextTo"/>
        <c:spPr>
          <a:noFill/>
          <a:ln w="9525" cap="flat" cmpd="sng" algn="ctr">
            <a:solidFill>
              <a:schemeClr val="tx1"/>
            </a:solidFill>
            <a:round/>
          </a:ln>
          <a:effectLst/>
        </c:spPr>
        <c:txPr>
          <a:bodyPr rot="-5400000" spcFirstLastPara="1" vertOverflow="ellipsis" wrap="square" anchor="ctr" anchorCtr="1"/>
          <a:lstStyle/>
          <a:p>
            <a:pPr>
              <a:defRPr sz="1000" b="0" i="0" u="none" strike="noStrike" kern="1200" baseline="0">
                <a:solidFill>
                  <a:sysClr val="windowText" lastClr="000000"/>
                </a:solidFill>
                <a:latin typeface="Segoe UI" panose="020B0502040204020203" pitchFamily="34" charset="0"/>
                <a:ea typeface="+mn-ea"/>
                <a:cs typeface="Segoe UI" panose="020B0502040204020203" pitchFamily="34" charset="0"/>
              </a:defRPr>
            </a:pPr>
            <a:endParaRPr lang="en-US"/>
          </a:p>
        </c:txPr>
        <c:crossAx val="682553632"/>
        <c:crosses val="autoZero"/>
        <c:auto val="1"/>
        <c:lblOffset val="100"/>
        <c:baseTimeUnit val="months"/>
        <c:majorUnit val="2"/>
        <c:majorTimeUnit val="months"/>
        <c:minorUnit val="1"/>
        <c:minorTimeUnit val="months"/>
      </c:dateAx>
      <c:valAx>
        <c:axId val="682553632"/>
        <c:scaling>
          <c:orientation val="minMax"/>
          <c:min val="0"/>
        </c:scaling>
        <c:delete val="0"/>
        <c:axPos val="l"/>
        <c:majorGridlines>
          <c:spPr>
            <a:ln w="9525" cap="flat" cmpd="sng" algn="ctr">
              <a:noFill/>
              <a:round/>
            </a:ln>
            <a:effectLst/>
          </c:spPr>
        </c:majorGridlines>
        <c:numFmt formatCode="&quot;$&quot;#,##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Segoe UI" panose="020B0502040204020203" pitchFamily="34" charset="0"/>
                <a:ea typeface="+mn-ea"/>
                <a:cs typeface="Segoe UI" panose="020B0502040204020203" pitchFamily="34" charset="0"/>
              </a:defRPr>
            </a:pPr>
            <a:endParaRPr lang="en-US"/>
          </a:p>
        </c:txPr>
        <c:crossAx val="68254947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19050" cap="flat" cmpd="sng" algn="ctr">
      <a:noFill/>
      <a:round/>
    </a:ln>
    <a:effectLst/>
  </c:spPr>
  <c:txPr>
    <a:bodyPr/>
    <a:lstStyle/>
    <a:p>
      <a:pPr>
        <a:defRPr>
          <a:solidFill>
            <a:sysClr val="windowText" lastClr="000000"/>
          </a:solidFill>
          <a:latin typeface="Segoe UI" panose="020B0502040204020203" pitchFamily="34" charset="0"/>
          <a:cs typeface="Segoe UI" panose="020B0502040204020203" pitchFamily="34" charset="0"/>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Segoe UI" panose="020B0502040204020203" pitchFamily="34" charset="0"/>
                <a:ea typeface="+mn-ea"/>
                <a:cs typeface="Segoe UI" panose="020B0502040204020203" pitchFamily="34" charset="0"/>
              </a:defRPr>
            </a:pPr>
            <a:r>
              <a:rPr lang="en-US">
                <a:solidFill>
                  <a:sysClr val="windowText" lastClr="000000"/>
                </a:solidFill>
              </a:rPr>
              <a:t>Look-Back Rolling 12 Med</a:t>
            </a:r>
            <a:r>
              <a:rPr lang="en-US" baseline="0">
                <a:solidFill>
                  <a:sysClr val="windowText" lastClr="000000"/>
                </a:solidFill>
              </a:rPr>
              <a:t> &amp; Rx</a:t>
            </a:r>
            <a:r>
              <a:rPr lang="en-US">
                <a:solidFill>
                  <a:sysClr val="windowText" lastClr="000000"/>
                </a:solidFill>
              </a:rPr>
              <a:t> Claims With Rebates</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Segoe UI" panose="020B0502040204020203" pitchFamily="34" charset="0"/>
              <a:ea typeface="+mn-ea"/>
              <a:cs typeface="Segoe UI" panose="020B0502040204020203" pitchFamily="34" charset="0"/>
            </a:defRPr>
          </a:pPr>
          <a:endParaRPr lang="en-US"/>
        </a:p>
      </c:txPr>
    </c:title>
    <c:autoTitleDeleted val="0"/>
    <c:plotArea>
      <c:layout>
        <c:manualLayout>
          <c:layoutTarget val="inner"/>
          <c:xMode val="edge"/>
          <c:yMode val="edge"/>
          <c:x val="6.9608251261411277E-2"/>
          <c:y val="0.16416869172318066"/>
          <c:w val="0.7826126065819311"/>
          <c:h val="0.69261127042945092"/>
        </c:manualLayout>
      </c:layout>
      <c:lineChart>
        <c:grouping val="standard"/>
        <c:varyColors val="0"/>
        <c:ser>
          <c:idx val="0"/>
          <c:order val="0"/>
          <c:tx>
            <c:v>Actual</c:v>
          </c:tx>
          <c:spPr>
            <a:ln w="28575" cap="rnd">
              <a:solidFill>
                <a:schemeClr val="accent1"/>
              </a:solidFill>
              <a:round/>
            </a:ln>
            <a:effectLst/>
          </c:spPr>
          <c:marker>
            <c:symbol val="none"/>
          </c:marker>
          <c:cat>
            <c:numRef>
              <c:f>[0]!Dates_Dyn_48</c:f>
              <c:numCache>
                <c:formatCode>m/d/yyyy</c:formatCode>
                <c:ptCount val="48"/>
                <c:pt idx="0">
                  <c:v>44621</c:v>
                </c:pt>
                <c:pt idx="1">
                  <c:v>44652</c:v>
                </c:pt>
                <c:pt idx="2">
                  <c:v>44682</c:v>
                </c:pt>
                <c:pt idx="3">
                  <c:v>44713</c:v>
                </c:pt>
                <c:pt idx="4">
                  <c:v>44743</c:v>
                </c:pt>
                <c:pt idx="5">
                  <c:v>44774</c:v>
                </c:pt>
                <c:pt idx="6">
                  <c:v>44805</c:v>
                </c:pt>
                <c:pt idx="7">
                  <c:v>44835</c:v>
                </c:pt>
                <c:pt idx="8">
                  <c:v>44866</c:v>
                </c:pt>
                <c:pt idx="9">
                  <c:v>44896</c:v>
                </c:pt>
                <c:pt idx="10">
                  <c:v>44927</c:v>
                </c:pt>
                <c:pt idx="11">
                  <c:v>44958</c:v>
                </c:pt>
                <c:pt idx="12">
                  <c:v>44986</c:v>
                </c:pt>
                <c:pt idx="13">
                  <c:v>45017</c:v>
                </c:pt>
                <c:pt idx="14">
                  <c:v>45047</c:v>
                </c:pt>
                <c:pt idx="15">
                  <c:v>45078</c:v>
                </c:pt>
                <c:pt idx="16">
                  <c:v>45108</c:v>
                </c:pt>
                <c:pt idx="17">
                  <c:v>45139</c:v>
                </c:pt>
                <c:pt idx="18">
                  <c:v>45170</c:v>
                </c:pt>
                <c:pt idx="19">
                  <c:v>45200</c:v>
                </c:pt>
                <c:pt idx="20">
                  <c:v>45231</c:v>
                </c:pt>
                <c:pt idx="21">
                  <c:v>45261</c:v>
                </c:pt>
                <c:pt idx="22">
                  <c:v>45292</c:v>
                </c:pt>
                <c:pt idx="23">
                  <c:v>45323</c:v>
                </c:pt>
                <c:pt idx="24">
                  <c:v>45352</c:v>
                </c:pt>
                <c:pt idx="25">
                  <c:v>45383</c:v>
                </c:pt>
                <c:pt idx="26">
                  <c:v>45413</c:v>
                </c:pt>
                <c:pt idx="27">
                  <c:v>45444</c:v>
                </c:pt>
                <c:pt idx="28">
                  <c:v>45474</c:v>
                </c:pt>
                <c:pt idx="29">
                  <c:v>45505</c:v>
                </c:pt>
                <c:pt idx="30">
                  <c:v>45536</c:v>
                </c:pt>
                <c:pt idx="31">
                  <c:v>45566</c:v>
                </c:pt>
                <c:pt idx="32">
                  <c:v>45597</c:v>
                </c:pt>
                <c:pt idx="33">
                  <c:v>45627</c:v>
                </c:pt>
                <c:pt idx="34">
                  <c:v>45658</c:v>
                </c:pt>
                <c:pt idx="35">
                  <c:v>45689</c:v>
                </c:pt>
                <c:pt idx="36">
                  <c:v>45717</c:v>
                </c:pt>
                <c:pt idx="37">
                  <c:v>45748</c:v>
                </c:pt>
                <c:pt idx="38">
                  <c:v>45778</c:v>
                </c:pt>
                <c:pt idx="39">
                  <c:v>45809</c:v>
                </c:pt>
                <c:pt idx="40">
                  <c:v>45839</c:v>
                </c:pt>
                <c:pt idx="41">
                  <c:v>45870</c:v>
                </c:pt>
                <c:pt idx="42">
                  <c:v>45901</c:v>
                </c:pt>
                <c:pt idx="43">
                  <c:v>45931</c:v>
                </c:pt>
                <c:pt idx="44">
                  <c:v>45962</c:v>
                </c:pt>
                <c:pt idx="45">
                  <c:v>45992</c:v>
                </c:pt>
                <c:pt idx="46">
                  <c:v>46023</c:v>
                </c:pt>
                <c:pt idx="47">
                  <c:v>46054</c:v>
                </c:pt>
              </c:numCache>
            </c:numRef>
          </c:cat>
          <c:val>
            <c:numRef>
              <c:f>[0]!MR_R48_Dyn</c:f>
              <c:numCache>
                <c:formatCode>"$"#,##0.00</c:formatCode>
                <c:ptCount val="48"/>
                <c:pt idx="0">
                  <c:v>879.17431995599759</c:v>
                </c:pt>
                <c:pt idx="1">
                  <c:v>844.37681474259955</c:v>
                </c:pt>
                <c:pt idx="2">
                  <c:v>850.24141971685822</c:v>
                </c:pt>
                <c:pt idx="3">
                  <c:v>829.48358202487771</c:v>
                </c:pt>
                <c:pt idx="4">
                  <c:v>835.0423460700307</c:v>
                </c:pt>
                <c:pt idx="5">
                  <c:v>844.4947582237852</c:v>
                </c:pt>
                <c:pt idx="6">
                  <c:v>836.18449108112941</c:v>
                </c:pt>
                <c:pt idx="7">
                  <c:v>825.49102381349735</c:v>
                </c:pt>
                <c:pt idx="8">
                  <c:v>738.12563257250213</c:v>
                </c:pt>
                <c:pt idx="9">
                  <c:v>730.19119779245921</c:v>
                </c:pt>
                <c:pt idx="10">
                  <c:v>785.8066103892113</c:v>
                </c:pt>
                <c:pt idx="11">
                  <c:v>761.68779198239304</c:v>
                </c:pt>
                <c:pt idx="12">
                  <c:v>790.68789156100559</c:v>
                </c:pt>
                <c:pt idx="13">
                  <c:v>818.99167512460826</c:v>
                </c:pt>
                <c:pt idx="14">
                  <c:v>842.90526335687969</c:v>
                </c:pt>
                <c:pt idx="15">
                  <c:v>853.54804950763662</c:v>
                </c:pt>
                <c:pt idx="16">
                  <c:v>866.29829640703031</c:v>
                </c:pt>
                <c:pt idx="17">
                  <c:v>903.38866673357961</c:v>
                </c:pt>
                <c:pt idx="18">
                  <c:v>908.40758042331265</c:v>
                </c:pt>
                <c:pt idx="19">
                  <c:v>895.64373486613135</c:v>
                </c:pt>
                <c:pt idx="20">
                  <c:v>936.25623619225541</c:v>
                </c:pt>
                <c:pt idx="21">
                  <c:v>976.00896657509804</c:v>
                </c:pt>
                <c:pt idx="22">
                  <c:v>954.20049004112411</c:v>
                </c:pt>
                <c:pt idx="23">
                  <c:v>935.95379730644459</c:v>
                </c:pt>
                <c:pt idx="24">
                  <c:v>914.49506934655267</c:v>
                </c:pt>
                <c:pt idx="25">
                  <c:v>949.87752410573785</c:v>
                </c:pt>
                <c:pt idx="26">
                  <c:v>947.84082059926709</c:v>
                </c:pt>
                <c:pt idx="27">
                  <c:v>965.12074093401293</c:v>
                </c:pt>
                <c:pt idx="28">
                  <c:v>972.53543224384907</c:v>
                </c:pt>
                <c:pt idx="29">
                  <c:v>948.26600067739969</c:v>
                </c:pt>
                <c:pt idx="30">
                  <c:v>958.4419996463331</c:v>
                </c:pt>
                <c:pt idx="31">
                  <c:v>1005.3712513261437</c:v>
                </c:pt>
                <c:pt idx="32">
                  <c:v>1077.751490230602</c:v>
                </c:pt>
                <c:pt idx="33">
                  <c:v>1099.8867639973259</c:v>
                </c:pt>
                <c:pt idx="34">
                  <c:v>1143.5898082690803</c:v>
                </c:pt>
                <c:pt idx="35">
                  <c:v>1154.9280872316913</c:v>
                </c:pt>
                <c:pt idx="36">
                  <c:v>1168.8711605560566</c:v>
                </c:pt>
                <c:pt idx="37">
                  <c:v>1152.6124311671872</c:v>
                </c:pt>
                <c:pt idx="38">
                  <c:v>1174.1609490269427</c:v>
                </c:pt>
                <c:pt idx="39">
                  <c:v>1199.477402526994</c:v>
                </c:pt>
                <c:pt idx="40">
                  <c:v>1199.5707279227856</c:v>
                </c:pt>
                <c:pt idx="41">
                  <c:v>1222.2221426782908</c:v>
                </c:pt>
                <c:pt idx="42">
                  <c:v>1251.5904436512822</c:v>
                </c:pt>
                <c:pt idx="43">
                  <c:v>1277.3236177738083</c:v>
                </c:pt>
                <c:pt idx="44">
                  <c:v>1251.2187787260111</c:v>
                </c:pt>
                <c:pt idx="45">
                  <c:v>1228.5319419917014</c:v>
                </c:pt>
                <c:pt idx="46">
                  <c:v>1211.494075876745</c:v>
                </c:pt>
                <c:pt idx="47">
                  <c:v>1228.7598668791302</c:v>
                </c:pt>
              </c:numCache>
            </c:numRef>
          </c:val>
          <c:smooth val="0"/>
          <c:extLst>
            <c:ext xmlns:c16="http://schemas.microsoft.com/office/drawing/2014/chart" uri="{C3380CC4-5D6E-409C-BE32-E72D297353CC}">
              <c16:uniqueId val="{00000000-F296-4C73-9A7B-279F338E7F51}"/>
            </c:ext>
          </c:extLst>
        </c:ser>
        <c:ser>
          <c:idx val="1"/>
          <c:order val="1"/>
          <c:tx>
            <c:strRef>
              <c:f>Data!$AZ$8</c:f>
              <c:strCache>
                <c:ptCount val="1"/>
                <c:pt idx="0">
                  <c:v>Historical 13.9%</c:v>
                </c:pt>
              </c:strCache>
            </c:strRef>
          </c:tx>
          <c:spPr>
            <a:ln w="28575" cap="rnd">
              <a:solidFill>
                <a:schemeClr val="accent2"/>
              </a:solidFill>
              <a:round/>
            </a:ln>
            <a:effectLst/>
          </c:spPr>
          <c:marker>
            <c:symbol val="none"/>
          </c:marker>
          <c:cat>
            <c:numRef>
              <c:f>[0]!Dates_Dyn_48</c:f>
              <c:numCache>
                <c:formatCode>m/d/yyyy</c:formatCode>
                <c:ptCount val="48"/>
                <c:pt idx="0">
                  <c:v>44621</c:v>
                </c:pt>
                <c:pt idx="1">
                  <c:v>44652</c:v>
                </c:pt>
                <c:pt idx="2">
                  <c:v>44682</c:v>
                </c:pt>
                <c:pt idx="3">
                  <c:v>44713</c:v>
                </c:pt>
                <c:pt idx="4">
                  <c:v>44743</c:v>
                </c:pt>
                <c:pt idx="5">
                  <c:v>44774</c:v>
                </c:pt>
                <c:pt idx="6">
                  <c:v>44805</c:v>
                </c:pt>
                <c:pt idx="7">
                  <c:v>44835</c:v>
                </c:pt>
                <c:pt idx="8">
                  <c:v>44866</c:v>
                </c:pt>
                <c:pt idx="9">
                  <c:v>44896</c:v>
                </c:pt>
                <c:pt idx="10">
                  <c:v>44927</c:v>
                </c:pt>
                <c:pt idx="11">
                  <c:v>44958</c:v>
                </c:pt>
                <c:pt idx="12">
                  <c:v>44986</c:v>
                </c:pt>
                <c:pt idx="13">
                  <c:v>45017</c:v>
                </c:pt>
                <c:pt idx="14">
                  <c:v>45047</c:v>
                </c:pt>
                <c:pt idx="15">
                  <c:v>45078</c:v>
                </c:pt>
                <c:pt idx="16">
                  <c:v>45108</c:v>
                </c:pt>
                <c:pt idx="17">
                  <c:v>45139</c:v>
                </c:pt>
                <c:pt idx="18">
                  <c:v>45170</c:v>
                </c:pt>
                <c:pt idx="19">
                  <c:v>45200</c:v>
                </c:pt>
                <c:pt idx="20">
                  <c:v>45231</c:v>
                </c:pt>
                <c:pt idx="21">
                  <c:v>45261</c:v>
                </c:pt>
                <c:pt idx="22">
                  <c:v>45292</c:v>
                </c:pt>
                <c:pt idx="23">
                  <c:v>45323</c:v>
                </c:pt>
                <c:pt idx="24">
                  <c:v>45352</c:v>
                </c:pt>
                <c:pt idx="25">
                  <c:v>45383</c:v>
                </c:pt>
                <c:pt idx="26">
                  <c:v>45413</c:v>
                </c:pt>
                <c:pt idx="27">
                  <c:v>45444</c:v>
                </c:pt>
                <c:pt idx="28">
                  <c:v>45474</c:v>
                </c:pt>
                <c:pt idx="29">
                  <c:v>45505</c:v>
                </c:pt>
                <c:pt idx="30">
                  <c:v>45536</c:v>
                </c:pt>
                <c:pt idx="31">
                  <c:v>45566</c:v>
                </c:pt>
                <c:pt idx="32">
                  <c:v>45597</c:v>
                </c:pt>
                <c:pt idx="33">
                  <c:v>45627</c:v>
                </c:pt>
                <c:pt idx="34">
                  <c:v>45658</c:v>
                </c:pt>
                <c:pt idx="35">
                  <c:v>45689</c:v>
                </c:pt>
                <c:pt idx="36">
                  <c:v>45717</c:v>
                </c:pt>
                <c:pt idx="37">
                  <c:v>45748</c:v>
                </c:pt>
                <c:pt idx="38">
                  <c:v>45778</c:v>
                </c:pt>
                <c:pt idx="39">
                  <c:v>45809</c:v>
                </c:pt>
                <c:pt idx="40">
                  <c:v>45839</c:v>
                </c:pt>
                <c:pt idx="41">
                  <c:v>45870</c:v>
                </c:pt>
                <c:pt idx="42">
                  <c:v>45901</c:v>
                </c:pt>
                <c:pt idx="43">
                  <c:v>45931</c:v>
                </c:pt>
                <c:pt idx="44">
                  <c:v>45962</c:v>
                </c:pt>
                <c:pt idx="45">
                  <c:v>45992</c:v>
                </c:pt>
                <c:pt idx="46">
                  <c:v>46023</c:v>
                </c:pt>
                <c:pt idx="47">
                  <c:v>46054</c:v>
                </c:pt>
              </c:numCache>
            </c:numRef>
          </c:cat>
          <c:val>
            <c:numRef>
              <c:f>[0]!MR_RReg48_Dyn</c:f>
              <c:numCache>
                <c:formatCode>"$"#,##0.00</c:formatCode>
                <c:ptCount val="48"/>
                <c:pt idx="0">
                  <c:v>750.78693883354958</c:v>
                </c:pt>
                <c:pt idx="1">
                  <c:v>758.99296247756047</c:v>
                </c:pt>
                <c:pt idx="2">
                  <c:v>767.28867711186831</c:v>
                </c:pt>
                <c:pt idx="3">
                  <c:v>775.67506304972721</c:v>
                </c:pt>
                <c:pt idx="4">
                  <c:v>784.15311131911358</c:v>
                </c:pt>
                <c:pt idx="5">
                  <c:v>792.72382377983729</c:v>
                </c:pt>
                <c:pt idx="6">
                  <c:v>801.38821324193248</c:v>
                </c:pt>
                <c:pt idx="7">
                  <c:v>810.14730358534189</c:v>
                </c:pt>
                <c:pt idx="8">
                  <c:v>819.00212988091073</c:v>
                </c:pt>
                <c:pt idx="9">
                  <c:v>827.95373851270131</c:v>
                </c:pt>
                <c:pt idx="10">
                  <c:v>837.00318730164554</c:v>
                </c:pt>
                <c:pt idx="11">
                  <c:v>846.15154563054875</c:v>
                </c:pt>
                <c:pt idx="12">
                  <c:v>855.39989457046011</c:v>
                </c:pt>
                <c:pt idx="13">
                  <c:v>864.74932700842351</c:v>
                </c:pt>
                <c:pt idx="14">
                  <c:v>874.20094777662507</c:v>
                </c:pt>
                <c:pt idx="15">
                  <c:v>883.75587378295245</c:v>
                </c:pt>
                <c:pt idx="16">
                  <c:v>893.4152341429816</c:v>
                </c:pt>
                <c:pt idx="17">
                  <c:v>903.18017031340446</c:v>
                </c:pt>
                <c:pt idx="18">
                  <c:v>913.05183622691686</c:v>
                </c:pt>
                <c:pt idx="19">
                  <c:v>923.03139842858002</c:v>
                </c:pt>
                <c:pt idx="20">
                  <c:v>933.12003621367137</c:v>
                </c:pt>
                <c:pt idx="21">
                  <c:v>943.31894176704486</c:v>
                </c:pt>
                <c:pt idx="22">
                  <c:v>953.62932030401055</c:v>
                </c:pt>
                <c:pt idx="23">
                  <c:v>964.05239021275827</c:v>
                </c:pt>
                <c:pt idx="24">
                  <c:v>974.58938319833396</c:v>
                </c:pt>
                <c:pt idx="25">
                  <c:v>985.24154442819338</c:v>
                </c:pt>
                <c:pt idx="26">
                  <c:v>996.01013267934286</c:v>
                </c:pt>
                <c:pt idx="27">
                  <c:v>1006.896420487092</c:v>
                </c:pt>
                <c:pt idx="28">
                  <c:v>1017.9016942954298</c:v>
                </c:pt>
                <c:pt idx="29">
                  <c:v>1029.0272546090448</c:v>
                </c:pt>
                <c:pt idx="30">
                  <c:v>1040.2744161470073</c:v>
                </c:pt>
                <c:pt idx="31">
                  <c:v>1051.6445079981318</c:v>
                </c:pt>
                <c:pt idx="32">
                  <c:v>1063.1388737780353</c:v>
                </c:pt>
                <c:pt idx="33">
                  <c:v>1074.758871787915</c:v>
                </c:pt>
                <c:pt idx="34">
                  <c:v>1086.5058751750603</c:v>
                </c:pt>
                <c:pt idx="35">
                  <c:v>1098.3812720951175</c:v>
                </c:pt>
                <c:pt idx="36">
                  <c:v>1110.3864658761318</c:v>
                </c:pt>
                <c:pt idx="37">
                  <c:v>1122.5228751843779</c:v>
                </c:pt>
                <c:pt idx="38">
                  <c:v>1134.7919341920071</c:v>
                </c:pt>
                <c:pt idx="39">
                  <c:v>1147.1950927465236</c:v>
                </c:pt>
                <c:pt idx="40">
                  <c:v>1159.7338165421145</c:v>
                </c:pt>
                <c:pt idx="41">
                  <c:v>1172.409587292854</c:v>
                </c:pt>
                <c:pt idx="42">
                  <c:v>1185.2239029077971</c:v>
                </c:pt>
                <c:pt idx="43">
                  <c:v>1198.1782776679904</c:v>
                </c:pt>
                <c:pt idx="44">
                  <c:v>1211.2742424054156</c:v>
                </c:pt>
                <c:pt idx="45">
                  <c:v>1224.5133446838904</c:v>
                </c:pt>
                <c:pt idx="46">
                  <c:v>1237.8971489819437</c:v>
                </c:pt>
                <c:pt idx="47">
                  <c:v>1251.4272368776944</c:v>
                </c:pt>
              </c:numCache>
            </c:numRef>
          </c:val>
          <c:smooth val="0"/>
          <c:extLst>
            <c:ext xmlns:c16="http://schemas.microsoft.com/office/drawing/2014/chart" uri="{C3380CC4-5D6E-409C-BE32-E72D297353CC}">
              <c16:uniqueId val="{00000001-F296-4C73-9A7B-279F338E7F51}"/>
            </c:ext>
          </c:extLst>
        </c:ser>
        <c:ser>
          <c:idx val="2"/>
          <c:order val="2"/>
          <c:tx>
            <c:strRef>
              <c:f>Data!$BA$8</c:f>
              <c:strCache>
                <c:ptCount val="1"/>
                <c:pt idx="0">
                  <c:v>R12 7.6%</c:v>
                </c:pt>
              </c:strCache>
            </c:strRef>
          </c:tx>
          <c:spPr>
            <a:ln w="28575" cap="rnd">
              <a:solidFill>
                <a:schemeClr val="accent4"/>
              </a:solidFill>
              <a:round/>
            </a:ln>
            <a:effectLst/>
          </c:spPr>
          <c:marker>
            <c:symbol val="none"/>
          </c:marker>
          <c:cat>
            <c:numRef>
              <c:f>[0]!Dates_Dyn_48</c:f>
              <c:numCache>
                <c:formatCode>m/d/yyyy</c:formatCode>
                <c:ptCount val="48"/>
                <c:pt idx="0">
                  <c:v>44621</c:v>
                </c:pt>
                <c:pt idx="1">
                  <c:v>44652</c:v>
                </c:pt>
                <c:pt idx="2">
                  <c:v>44682</c:v>
                </c:pt>
                <c:pt idx="3">
                  <c:v>44713</c:v>
                </c:pt>
                <c:pt idx="4">
                  <c:v>44743</c:v>
                </c:pt>
                <c:pt idx="5">
                  <c:v>44774</c:v>
                </c:pt>
                <c:pt idx="6">
                  <c:v>44805</c:v>
                </c:pt>
                <c:pt idx="7">
                  <c:v>44835</c:v>
                </c:pt>
                <c:pt idx="8">
                  <c:v>44866</c:v>
                </c:pt>
                <c:pt idx="9">
                  <c:v>44896</c:v>
                </c:pt>
                <c:pt idx="10">
                  <c:v>44927</c:v>
                </c:pt>
                <c:pt idx="11">
                  <c:v>44958</c:v>
                </c:pt>
                <c:pt idx="12">
                  <c:v>44986</c:v>
                </c:pt>
                <c:pt idx="13">
                  <c:v>45017</c:v>
                </c:pt>
                <c:pt idx="14">
                  <c:v>45047</c:v>
                </c:pt>
                <c:pt idx="15">
                  <c:v>45078</c:v>
                </c:pt>
                <c:pt idx="16">
                  <c:v>45108</c:v>
                </c:pt>
                <c:pt idx="17">
                  <c:v>45139</c:v>
                </c:pt>
                <c:pt idx="18">
                  <c:v>45170</c:v>
                </c:pt>
                <c:pt idx="19">
                  <c:v>45200</c:v>
                </c:pt>
                <c:pt idx="20">
                  <c:v>45231</c:v>
                </c:pt>
                <c:pt idx="21">
                  <c:v>45261</c:v>
                </c:pt>
                <c:pt idx="22">
                  <c:v>45292</c:v>
                </c:pt>
                <c:pt idx="23">
                  <c:v>45323</c:v>
                </c:pt>
                <c:pt idx="24">
                  <c:v>45352</c:v>
                </c:pt>
                <c:pt idx="25">
                  <c:v>45383</c:v>
                </c:pt>
                <c:pt idx="26">
                  <c:v>45413</c:v>
                </c:pt>
                <c:pt idx="27">
                  <c:v>45444</c:v>
                </c:pt>
                <c:pt idx="28">
                  <c:v>45474</c:v>
                </c:pt>
                <c:pt idx="29">
                  <c:v>45505</c:v>
                </c:pt>
                <c:pt idx="30">
                  <c:v>45536</c:v>
                </c:pt>
                <c:pt idx="31">
                  <c:v>45566</c:v>
                </c:pt>
                <c:pt idx="32">
                  <c:v>45597</c:v>
                </c:pt>
                <c:pt idx="33">
                  <c:v>45627</c:v>
                </c:pt>
                <c:pt idx="34">
                  <c:v>45658</c:v>
                </c:pt>
                <c:pt idx="35">
                  <c:v>45689</c:v>
                </c:pt>
                <c:pt idx="36">
                  <c:v>45717</c:v>
                </c:pt>
                <c:pt idx="37">
                  <c:v>45748</c:v>
                </c:pt>
                <c:pt idx="38">
                  <c:v>45778</c:v>
                </c:pt>
                <c:pt idx="39">
                  <c:v>45809</c:v>
                </c:pt>
                <c:pt idx="40">
                  <c:v>45839</c:v>
                </c:pt>
                <c:pt idx="41">
                  <c:v>45870</c:v>
                </c:pt>
                <c:pt idx="42">
                  <c:v>45901</c:v>
                </c:pt>
                <c:pt idx="43">
                  <c:v>45931</c:v>
                </c:pt>
                <c:pt idx="44">
                  <c:v>45962</c:v>
                </c:pt>
                <c:pt idx="45">
                  <c:v>45992</c:v>
                </c:pt>
                <c:pt idx="46">
                  <c:v>46023</c:v>
                </c:pt>
                <c:pt idx="47">
                  <c:v>46054</c:v>
                </c:pt>
              </c:numCache>
            </c:numRef>
          </c:cat>
          <c:val>
            <c:numRef>
              <c:f>[0]!MR_RTrend_48</c:f>
              <c:numCache>
                <c:formatCode>General</c:formatCode>
                <c:ptCount val="48"/>
                <c:pt idx="36" formatCode="&quot;$&quot;#,##0.00">
                  <c:v>1173.4125871717924</c:v>
                </c:pt>
                <c:pt idx="37" formatCode="&quot;$&quot;#,##0.00">
                  <c:v>1180.5659601748407</c:v>
                </c:pt>
                <c:pt idx="38" formatCode="&quot;$&quot;#,##0.00">
                  <c:v>1187.7629416629861</c:v>
                </c:pt>
                <c:pt idx="39" formatCode="&quot;$&quot;#,##0.00">
                  <c:v>1195.0037974828404</c:v>
                </c:pt>
                <c:pt idx="40" formatCode="&quot;$&quot;#,##0.00">
                  <c:v>1202.2887951016723</c:v>
                </c:pt>
                <c:pt idx="41" formatCode="&quot;$&quot;#,##0.00">
                  <c:v>1209.6182036172879</c:v>
                </c:pt>
                <c:pt idx="42" formatCode="&quot;$&quot;#,##0.00">
                  <c:v>1216.9922937679717</c:v>
                </c:pt>
                <c:pt idx="43" formatCode="&quot;$&quot;#,##0.00">
                  <c:v>1224.411337942485</c:v>
                </c:pt>
                <c:pt idx="44" formatCode="&quot;$&quot;#,##0.00">
                  <c:v>1231.8756101901299</c:v>
                </c:pt>
                <c:pt idx="45" formatCode="&quot;$&quot;#,##0.00">
                  <c:v>1239.3853862308722</c:v>
                </c:pt>
                <c:pt idx="46" formatCode="&quot;$&quot;#,##0.00">
                  <c:v>1246.9409434655229</c:v>
                </c:pt>
                <c:pt idx="47" formatCode="&quot;$&quot;#,##0.00">
                  <c:v>1254.5425609859901</c:v>
                </c:pt>
              </c:numCache>
            </c:numRef>
          </c:val>
          <c:smooth val="0"/>
          <c:extLst>
            <c:ext xmlns:c16="http://schemas.microsoft.com/office/drawing/2014/chart" uri="{C3380CC4-5D6E-409C-BE32-E72D297353CC}">
              <c16:uniqueId val="{00000002-F296-4C73-9A7B-279F338E7F51}"/>
            </c:ext>
          </c:extLst>
        </c:ser>
        <c:dLbls>
          <c:showLegendKey val="0"/>
          <c:showVal val="0"/>
          <c:showCatName val="0"/>
          <c:showSerName val="0"/>
          <c:showPercent val="0"/>
          <c:showBubbleSize val="0"/>
        </c:dLbls>
        <c:smooth val="0"/>
        <c:axId val="682549472"/>
        <c:axId val="682553632"/>
      </c:lineChart>
      <c:dateAx>
        <c:axId val="682549472"/>
        <c:scaling>
          <c:orientation val="minMax"/>
        </c:scaling>
        <c:delete val="0"/>
        <c:axPos val="b"/>
        <c:numFmt formatCode="[$-409]mmm\-yy;@" sourceLinked="0"/>
        <c:majorTickMark val="out"/>
        <c:minorTickMark val="none"/>
        <c:tickLblPos val="nextTo"/>
        <c:spPr>
          <a:noFill/>
          <a:ln w="9525" cap="flat" cmpd="sng" algn="ctr">
            <a:solidFill>
              <a:schemeClr val="tx1"/>
            </a:solidFill>
            <a:round/>
          </a:ln>
          <a:effectLst/>
        </c:spPr>
        <c:txPr>
          <a:bodyPr rot="-5400000" spcFirstLastPara="1" vertOverflow="ellipsis" wrap="square" anchor="ctr" anchorCtr="1"/>
          <a:lstStyle/>
          <a:p>
            <a:pPr>
              <a:defRPr sz="1000" b="0" i="0" u="none" strike="noStrike" kern="1200" baseline="0">
                <a:solidFill>
                  <a:sysClr val="windowText" lastClr="000000"/>
                </a:solidFill>
                <a:latin typeface="Segoe UI" panose="020B0502040204020203" pitchFamily="34" charset="0"/>
                <a:ea typeface="+mn-ea"/>
                <a:cs typeface="Segoe UI" panose="020B0502040204020203" pitchFamily="34" charset="0"/>
              </a:defRPr>
            </a:pPr>
            <a:endParaRPr lang="en-US"/>
          </a:p>
        </c:txPr>
        <c:crossAx val="682553632"/>
        <c:crosses val="autoZero"/>
        <c:auto val="1"/>
        <c:lblOffset val="100"/>
        <c:baseTimeUnit val="months"/>
        <c:majorUnit val="2"/>
        <c:majorTimeUnit val="months"/>
        <c:minorUnit val="1"/>
        <c:minorTimeUnit val="months"/>
      </c:dateAx>
      <c:valAx>
        <c:axId val="682553632"/>
        <c:scaling>
          <c:orientation val="minMax"/>
        </c:scaling>
        <c:delete val="0"/>
        <c:axPos val="l"/>
        <c:majorGridlines>
          <c:spPr>
            <a:ln w="9525" cap="flat" cmpd="sng" algn="ctr">
              <a:noFill/>
              <a:round/>
            </a:ln>
            <a:effectLst/>
          </c:spPr>
        </c:majorGridlines>
        <c:numFmt formatCode="&quot;$&quot;#,##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Segoe UI" panose="020B0502040204020203" pitchFamily="34" charset="0"/>
                <a:ea typeface="+mn-ea"/>
                <a:cs typeface="Segoe UI" panose="020B0502040204020203" pitchFamily="34" charset="0"/>
              </a:defRPr>
            </a:pPr>
            <a:endParaRPr lang="en-US"/>
          </a:p>
        </c:txPr>
        <c:crossAx val="68254947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19050" cap="flat" cmpd="sng" algn="ctr">
      <a:noFill/>
      <a:round/>
    </a:ln>
    <a:effectLst/>
  </c:spPr>
  <c:txPr>
    <a:bodyPr/>
    <a:lstStyle/>
    <a:p>
      <a:pPr>
        <a:defRPr>
          <a:solidFill>
            <a:sysClr val="windowText" lastClr="000000"/>
          </a:solidFill>
          <a:latin typeface="Segoe UI" panose="020B0502040204020203" pitchFamily="34" charset="0"/>
          <a:cs typeface="Segoe UI" panose="020B0502040204020203" pitchFamily="34"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0.84878</cdr:x>
      <cdr:y>0.15492</cdr:y>
    </cdr:from>
    <cdr:to>
      <cdr:x>0.98936</cdr:x>
      <cdr:y>0.29504</cdr:y>
    </cdr:to>
    <cdr:grpSp>
      <cdr:nvGrpSpPr>
        <cdr:cNvPr id="2" name="Group 1">
          <a:extLst xmlns:a="http://schemas.openxmlformats.org/drawingml/2006/main">
            <a:ext uri="{FF2B5EF4-FFF2-40B4-BE49-F238E27FC236}">
              <a16:creationId xmlns:a16="http://schemas.microsoft.com/office/drawing/2014/main" id="{8F42A85A-2282-47A3-8105-6DFA8F36ED97}"/>
            </a:ext>
          </a:extLst>
        </cdr:cNvPr>
        <cdr:cNvGrpSpPr/>
      </cdr:nvGrpSpPr>
      <cdr:grpSpPr>
        <a:xfrm xmlns:a="http://schemas.openxmlformats.org/drawingml/2006/main">
          <a:off x="7437860" y="588207"/>
          <a:ext cx="1231903" cy="532014"/>
          <a:chOff x="0" y="0"/>
          <a:chExt cx="1182991" cy="646044"/>
        </a:xfrm>
      </cdr:grpSpPr>
      <cdr:grpSp>
        <cdr:nvGrpSpPr>
          <cdr:cNvPr id="3" name="Group 2">
            <a:extLst xmlns:a="http://schemas.openxmlformats.org/drawingml/2006/main">
              <a:ext uri="{FF2B5EF4-FFF2-40B4-BE49-F238E27FC236}">
                <a16:creationId xmlns:a16="http://schemas.microsoft.com/office/drawing/2014/main" id="{D2F8E204-AF5A-BE9C-D4DD-AD1062384151}"/>
              </a:ext>
            </a:extLst>
          </cdr:cNvPr>
          <cdr:cNvGrpSpPr/>
        </cdr:nvGrpSpPr>
        <cdr:grpSpPr>
          <a:xfrm xmlns:a="http://schemas.openxmlformats.org/drawingml/2006/main">
            <a:off x="8283" y="0"/>
            <a:ext cx="1174708" cy="646044"/>
            <a:chOff x="8282" y="0"/>
            <a:chExt cx="1174709" cy="646044"/>
          </a:xfrm>
        </cdr:grpSpPr>
        <cdr:sp macro="" textlink="">
          <cdr:nvSpPr>
            <cdr:cNvPr id="5" name="TextBox 4">
              <a:extLst xmlns:a="http://schemas.openxmlformats.org/drawingml/2006/main">
                <a:ext uri="{FF2B5EF4-FFF2-40B4-BE49-F238E27FC236}">
                  <a16:creationId xmlns:a16="http://schemas.microsoft.com/office/drawing/2014/main" id="{AF88477F-A9B8-035F-9450-25D92CA93267}"/>
                </a:ext>
              </a:extLst>
            </cdr:cNvPr>
            <cdr:cNvSpPr txBox="1"/>
          </cdr:nvSpPr>
          <cdr:spPr>
            <a:xfrm xmlns:a="http://schemas.openxmlformats.org/drawingml/2006/main">
              <a:off x="99391" y="0"/>
              <a:ext cx="1083600" cy="646044"/>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fld id="{0DB65470-0A57-42FD-8A25-038996F22831}" type="TxLink">
                <a:rPr lang="en-US" sz="1000" b="0" i="0" u="none" strike="noStrike">
                  <a:solidFill>
                    <a:srgbClr val="000000"/>
                  </a:solidFill>
                  <a:latin typeface="Segoe UI"/>
                  <a:cs typeface="Segoe UI"/>
                </a:rPr>
                <a:pPr/>
                <a:t>Actual $739
R12 (1.7%)
Historical 7.9%</a:t>
              </a:fld>
              <a:endParaRPr lang="en-US" sz="1100">
                <a:solidFill>
                  <a:sysClr val="windowText" lastClr="000000"/>
                </a:solidFill>
              </a:endParaRPr>
            </a:p>
          </cdr:txBody>
        </cdr:sp>
        <cdr:sp macro="" textlink="">
          <cdr:nvSpPr>
            <cdr:cNvPr id="6" name="Minus Sign 5">
              <a:extLst xmlns:a="http://schemas.openxmlformats.org/drawingml/2006/main">
                <a:ext uri="{FF2B5EF4-FFF2-40B4-BE49-F238E27FC236}">
                  <a16:creationId xmlns:a16="http://schemas.microsoft.com/office/drawing/2014/main" id="{BBDB1209-CD72-64F0-A0DA-E467083C1333}"/>
                </a:ext>
              </a:extLst>
            </cdr:cNvPr>
            <cdr:cNvSpPr/>
          </cdr:nvSpPr>
          <cdr:spPr>
            <a:xfrm xmlns:a="http://schemas.openxmlformats.org/drawingml/2006/main">
              <a:off x="8282" y="405847"/>
              <a:ext cx="83124" cy="149087"/>
            </a:xfrm>
            <a:prstGeom xmlns:a="http://schemas.openxmlformats.org/drawingml/2006/main" prst="mathMinus">
              <a:avLst/>
            </a:prstGeom>
          </cdr:spPr>
          <cdr:style>
            <a:lnRef xmlns:a="http://schemas.openxmlformats.org/drawingml/2006/main" idx="2">
              <a:schemeClr val="accent2">
                <a:shade val="50000"/>
              </a:schemeClr>
            </a:lnRef>
            <a:fillRef xmlns:a="http://schemas.openxmlformats.org/drawingml/2006/main" idx="1">
              <a:schemeClr val="accent2"/>
            </a:fillRef>
            <a:effectRef xmlns:a="http://schemas.openxmlformats.org/drawingml/2006/main" idx="0">
              <a:schemeClr val="accent2"/>
            </a:effectRef>
            <a:fontRef xmlns:a="http://schemas.openxmlformats.org/drawingml/2006/main" idx="minor">
              <a:schemeClr val="lt1"/>
            </a:fontRef>
          </cdr:style>
          <cdr:txBody>
            <a:bodyPr xmlns:a="http://schemas.openxmlformats.org/drawingml/2006/main" wrap="square"/>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sz="1000">
                <a:solidFill>
                  <a:sysClr val="windowText" lastClr="000000"/>
                </a:solidFill>
                <a:latin typeface="Segoe UI" panose="020B0502040204020203" pitchFamily="34" charset="0"/>
                <a:cs typeface="Segoe UI" panose="020B0502040204020203" pitchFamily="34" charset="0"/>
              </a:endParaRPr>
            </a:p>
          </cdr:txBody>
        </cdr:sp>
        <cdr:sp macro="" textlink="">
          <cdr:nvSpPr>
            <cdr:cNvPr id="7" name="Minus Sign 6">
              <a:extLst xmlns:a="http://schemas.openxmlformats.org/drawingml/2006/main">
                <a:ext uri="{FF2B5EF4-FFF2-40B4-BE49-F238E27FC236}">
                  <a16:creationId xmlns:a16="http://schemas.microsoft.com/office/drawing/2014/main" id="{62E8FA5A-3F6B-EEBB-2F51-22DF9FD4F18D}"/>
                </a:ext>
              </a:extLst>
            </cdr:cNvPr>
            <cdr:cNvSpPr/>
          </cdr:nvSpPr>
          <cdr:spPr>
            <a:xfrm xmlns:a="http://schemas.openxmlformats.org/drawingml/2006/main">
              <a:off x="8283" y="248478"/>
              <a:ext cx="83124" cy="149087"/>
            </a:xfrm>
            <a:prstGeom xmlns:a="http://schemas.openxmlformats.org/drawingml/2006/main" prst="mathMinus">
              <a:avLst/>
            </a:prstGeom>
          </cdr:spPr>
          <cdr:style>
            <a:lnRef xmlns:a="http://schemas.openxmlformats.org/drawingml/2006/main" idx="2">
              <a:schemeClr val="accent4">
                <a:shade val="50000"/>
              </a:schemeClr>
            </a:lnRef>
            <a:fillRef xmlns:a="http://schemas.openxmlformats.org/drawingml/2006/main" idx="1">
              <a:schemeClr val="accent4"/>
            </a:fillRef>
            <a:effectRef xmlns:a="http://schemas.openxmlformats.org/drawingml/2006/main" idx="0">
              <a:schemeClr val="accent4"/>
            </a:effectRef>
            <a:fontRef xmlns:a="http://schemas.openxmlformats.org/drawingml/2006/main" idx="minor">
              <a:schemeClr val="lt1"/>
            </a:fontRef>
          </cdr:style>
          <cdr:txBody>
            <a:bodyPr xmlns:a="http://schemas.openxmlformats.org/drawingml/2006/main" wrap="square"/>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sz="1000">
                <a:solidFill>
                  <a:sysClr val="windowText" lastClr="000000"/>
                </a:solidFill>
                <a:latin typeface="Segoe UI" panose="020B0502040204020203" pitchFamily="34" charset="0"/>
                <a:cs typeface="Segoe UI" panose="020B0502040204020203" pitchFamily="34" charset="0"/>
              </a:endParaRPr>
            </a:p>
          </cdr:txBody>
        </cdr:sp>
      </cdr:grpSp>
      <cdr:sp macro="" textlink="">
        <cdr:nvSpPr>
          <cdr:cNvPr id="4" name="Minus Sign 3">
            <a:extLst xmlns:a="http://schemas.openxmlformats.org/drawingml/2006/main">
              <a:ext uri="{FF2B5EF4-FFF2-40B4-BE49-F238E27FC236}">
                <a16:creationId xmlns:a16="http://schemas.microsoft.com/office/drawing/2014/main" id="{541503C2-01CA-ACEA-F549-CE4CBEC0E39A}"/>
              </a:ext>
            </a:extLst>
          </cdr:cNvPr>
          <cdr:cNvSpPr/>
        </cdr:nvSpPr>
        <cdr:spPr>
          <a:xfrm xmlns:a="http://schemas.openxmlformats.org/drawingml/2006/main">
            <a:off x="0" y="91108"/>
            <a:ext cx="83124" cy="149087"/>
          </a:xfrm>
          <a:prstGeom xmlns:a="http://schemas.openxmlformats.org/drawingml/2006/main" prst="mathMinus">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sz="1000">
              <a:solidFill>
                <a:sysClr val="windowText" lastClr="000000"/>
              </a:solidFill>
              <a:latin typeface="Segoe UI" panose="020B0502040204020203" pitchFamily="34" charset="0"/>
              <a:cs typeface="Segoe UI" panose="020B0502040204020203" pitchFamily="34" charset="0"/>
            </a:endParaRPr>
          </a:p>
        </cdr:txBody>
      </cdr:sp>
    </cdr:grpSp>
  </cdr:relSizeAnchor>
</c:userShapes>
</file>

<file path=ppt/drawings/drawing2.xml><?xml version="1.0" encoding="utf-8"?>
<c:userShapes xmlns:c="http://schemas.openxmlformats.org/drawingml/2006/chart">
  <cdr:relSizeAnchor xmlns:cdr="http://schemas.openxmlformats.org/drawingml/2006/chartDrawing">
    <cdr:from>
      <cdr:x>0.85601</cdr:x>
      <cdr:y>0.03632</cdr:y>
    </cdr:from>
    <cdr:to>
      <cdr:x>0.99723</cdr:x>
      <cdr:y>0.30106</cdr:y>
    </cdr:to>
    <cdr:grpSp>
      <cdr:nvGrpSpPr>
        <cdr:cNvPr id="13" name="Group 12">
          <a:extLst xmlns:a="http://schemas.openxmlformats.org/drawingml/2006/main">
            <a:ext uri="{FF2B5EF4-FFF2-40B4-BE49-F238E27FC236}">
              <a16:creationId xmlns:a16="http://schemas.microsoft.com/office/drawing/2014/main" id="{CF68F894-E9CC-38B5-9A63-AF005F4A7F4F}"/>
            </a:ext>
          </a:extLst>
        </cdr:cNvPr>
        <cdr:cNvGrpSpPr/>
      </cdr:nvGrpSpPr>
      <cdr:grpSpPr>
        <a:xfrm xmlns:a="http://schemas.openxmlformats.org/drawingml/2006/main">
          <a:off x="7504566" y="138793"/>
          <a:ext cx="1238068" cy="1011733"/>
          <a:chOff x="5790647" y="1372967"/>
          <a:chExt cx="1216658" cy="1142544"/>
        </a:xfrm>
      </cdr:grpSpPr>
      <cdr:grpSp>
        <cdr:nvGrpSpPr>
          <cdr:cNvPr id="7" name="Group 6">
            <a:extLst xmlns:a="http://schemas.openxmlformats.org/drawingml/2006/main">
              <a:ext uri="{FF2B5EF4-FFF2-40B4-BE49-F238E27FC236}">
                <a16:creationId xmlns:a16="http://schemas.microsoft.com/office/drawing/2014/main" id="{603DDE33-5D55-0157-5A7E-C501999E1686}"/>
              </a:ext>
            </a:extLst>
          </cdr:cNvPr>
          <cdr:cNvGrpSpPr/>
        </cdr:nvGrpSpPr>
        <cdr:grpSpPr>
          <a:xfrm xmlns:a="http://schemas.openxmlformats.org/drawingml/2006/main">
            <a:off x="5790647" y="1454729"/>
            <a:ext cx="101660" cy="471004"/>
            <a:chOff x="0" y="0"/>
            <a:chExt cx="101660" cy="471004"/>
          </a:xfrm>
        </cdr:grpSpPr>
        <cdr:grpSp>
          <cdr:nvGrpSpPr>
            <cdr:cNvPr id="8" name="Group 7">
              <a:extLst xmlns:a="http://schemas.openxmlformats.org/drawingml/2006/main">
                <a:ext uri="{FF2B5EF4-FFF2-40B4-BE49-F238E27FC236}">
                  <a16:creationId xmlns:a16="http://schemas.microsoft.com/office/drawing/2014/main" id="{3AB4EA23-B5C9-B57D-9CE2-BEBFFDE0C438}"/>
                </a:ext>
              </a:extLst>
            </cdr:cNvPr>
            <cdr:cNvGrpSpPr/>
          </cdr:nvGrpSpPr>
          <cdr:grpSpPr>
            <a:xfrm xmlns:a="http://schemas.openxmlformats.org/drawingml/2006/main">
              <a:off x="0" y="165650"/>
              <a:ext cx="101660" cy="305354"/>
              <a:chOff x="0" y="165650"/>
              <a:chExt cx="101660" cy="305354"/>
            </a:xfrm>
          </cdr:grpSpPr>
          <cdr:sp macro="" textlink="">
            <cdr:nvSpPr>
              <cdr:cNvPr id="10" name="Minus Sign 9">
                <a:extLst xmlns:a="http://schemas.openxmlformats.org/drawingml/2006/main">
                  <a:ext uri="{FF2B5EF4-FFF2-40B4-BE49-F238E27FC236}">
                    <a16:creationId xmlns:a16="http://schemas.microsoft.com/office/drawing/2014/main" id="{01DE1C20-D360-029C-C05C-B3DB1D117949}"/>
                  </a:ext>
                </a:extLst>
              </cdr:cNvPr>
              <cdr:cNvSpPr/>
            </cdr:nvSpPr>
            <cdr:spPr>
              <a:xfrm xmlns:a="http://schemas.openxmlformats.org/drawingml/2006/main">
                <a:off x="7160" y="321917"/>
                <a:ext cx="94500" cy="149087"/>
              </a:xfrm>
              <a:prstGeom xmlns:a="http://schemas.openxmlformats.org/drawingml/2006/main" prst="mathMinus">
                <a:avLst/>
              </a:prstGeom>
            </cdr:spPr>
            <cdr:style>
              <a:lnRef xmlns:a="http://schemas.openxmlformats.org/drawingml/2006/main" idx="2">
                <a:schemeClr val="accent2">
                  <a:shade val="50000"/>
                </a:schemeClr>
              </a:lnRef>
              <a:fillRef xmlns:a="http://schemas.openxmlformats.org/drawingml/2006/main" idx="1">
                <a:schemeClr val="accent2"/>
              </a:fillRef>
              <a:effectRef xmlns:a="http://schemas.openxmlformats.org/drawingml/2006/main" idx="0">
                <a:schemeClr val="accent2"/>
              </a:effectRef>
              <a:fontRef xmlns:a="http://schemas.openxmlformats.org/drawingml/2006/main" idx="minor">
                <a:schemeClr val="lt1"/>
              </a:fontRef>
            </cdr:style>
            <cdr:txBody>
              <a:bodyPr xmlns:a="http://schemas.openxmlformats.org/drawingml/2006/main" wrap="square"/>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sz="1000">
                  <a:latin typeface="Segoe UI" panose="020B0502040204020203" pitchFamily="34" charset="0"/>
                  <a:cs typeface="Segoe UI" panose="020B0502040204020203" pitchFamily="34" charset="0"/>
                </a:endParaRPr>
              </a:p>
            </cdr:txBody>
          </cdr:sp>
          <cdr:sp macro="" textlink="">
            <cdr:nvSpPr>
              <cdr:cNvPr id="11" name="Minus Sign 10">
                <a:extLst xmlns:a="http://schemas.openxmlformats.org/drawingml/2006/main">
                  <a:ext uri="{FF2B5EF4-FFF2-40B4-BE49-F238E27FC236}">
                    <a16:creationId xmlns:a16="http://schemas.microsoft.com/office/drawing/2014/main" id="{3A2C1EB7-692D-BCAA-DF77-5255DD2EC9EE}"/>
                  </a:ext>
                </a:extLst>
              </cdr:cNvPr>
              <cdr:cNvSpPr/>
            </cdr:nvSpPr>
            <cdr:spPr>
              <a:xfrm xmlns:a="http://schemas.openxmlformats.org/drawingml/2006/main">
                <a:off x="0" y="165650"/>
                <a:ext cx="94500" cy="149087"/>
              </a:xfrm>
              <a:prstGeom xmlns:a="http://schemas.openxmlformats.org/drawingml/2006/main" prst="mathMinus">
                <a:avLst/>
              </a:prstGeom>
            </cdr:spPr>
            <cdr:style>
              <a:lnRef xmlns:a="http://schemas.openxmlformats.org/drawingml/2006/main" idx="2">
                <a:schemeClr val="accent4">
                  <a:shade val="50000"/>
                </a:schemeClr>
              </a:lnRef>
              <a:fillRef xmlns:a="http://schemas.openxmlformats.org/drawingml/2006/main" idx="1">
                <a:schemeClr val="accent4"/>
              </a:fillRef>
              <a:effectRef xmlns:a="http://schemas.openxmlformats.org/drawingml/2006/main" idx="0">
                <a:schemeClr val="accent4"/>
              </a:effectRef>
              <a:fontRef xmlns:a="http://schemas.openxmlformats.org/drawingml/2006/main" idx="minor">
                <a:schemeClr val="lt1"/>
              </a:fontRef>
            </cdr:style>
            <cdr:txBody>
              <a:bodyPr xmlns:a="http://schemas.openxmlformats.org/drawingml/2006/main" wrap="square"/>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sz="1000">
                  <a:latin typeface="Segoe UI" panose="020B0502040204020203" pitchFamily="34" charset="0"/>
                  <a:cs typeface="Segoe UI" panose="020B0502040204020203" pitchFamily="34" charset="0"/>
                </a:endParaRPr>
              </a:p>
            </cdr:txBody>
          </cdr:sp>
        </cdr:grpSp>
        <cdr:sp macro="" textlink="">
          <cdr:nvSpPr>
            <cdr:cNvPr id="9" name="Minus Sign 8">
              <a:extLst xmlns:a="http://schemas.openxmlformats.org/drawingml/2006/main">
                <a:ext uri="{FF2B5EF4-FFF2-40B4-BE49-F238E27FC236}">
                  <a16:creationId xmlns:a16="http://schemas.microsoft.com/office/drawing/2014/main" id="{661052D6-903E-AAA5-E6BB-EF51CF65D950}"/>
                </a:ext>
              </a:extLst>
            </cdr:cNvPr>
            <cdr:cNvSpPr/>
          </cdr:nvSpPr>
          <cdr:spPr>
            <a:xfrm xmlns:a="http://schemas.openxmlformats.org/drawingml/2006/main">
              <a:off x="0" y="0"/>
              <a:ext cx="94500" cy="149087"/>
            </a:xfrm>
            <a:prstGeom xmlns:a="http://schemas.openxmlformats.org/drawingml/2006/main" prst="mathMinus">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sz="1000">
                <a:latin typeface="Segoe UI" panose="020B0502040204020203" pitchFamily="34" charset="0"/>
                <a:cs typeface="Segoe UI" panose="020B0502040204020203" pitchFamily="34" charset="0"/>
              </a:endParaRPr>
            </a:p>
          </cdr:txBody>
        </cdr:sp>
      </cdr:grpSp>
      <cdr:sp macro="" textlink="">
        <cdr:nvSpPr>
          <cdr:cNvPr id="12" name="TextBox 11">
            <a:extLst xmlns:a="http://schemas.openxmlformats.org/drawingml/2006/main">
              <a:ext uri="{FF2B5EF4-FFF2-40B4-BE49-F238E27FC236}">
                <a16:creationId xmlns:a16="http://schemas.microsoft.com/office/drawing/2014/main" id="{D1EC7A79-0217-8E0F-C04A-281D93B00EE7}"/>
              </a:ext>
            </a:extLst>
          </cdr:cNvPr>
          <cdr:cNvSpPr txBox="1"/>
        </cdr:nvSpPr>
        <cdr:spPr>
          <a:xfrm xmlns:a="http://schemas.openxmlformats.org/drawingml/2006/main">
            <a:off x="5856022" y="1372967"/>
            <a:ext cx="1151283" cy="11425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fld id="{03E85EC1-8AA1-49E1-8F0B-769F0424817E}" type="TxLink">
              <a:rPr lang="en-US" sz="1000" b="0" i="0" u="none" strike="noStrike">
                <a:solidFill>
                  <a:sysClr val="windowText" lastClr="000000"/>
                </a:solidFill>
                <a:latin typeface="Segoe UI"/>
                <a:cs typeface="Segoe UI"/>
              </a:rPr>
              <a:pPr/>
              <a:t>Actual $489
R12 25.3%
Historical 27.9%</a:t>
            </a:fld>
            <a:endParaRPr lang="en-US" sz="1100" dirty="0">
              <a:solidFill>
                <a:sysClr val="windowText" lastClr="000000"/>
              </a:solidFill>
            </a:endParaRPr>
          </a:p>
        </cdr:txBody>
      </cdr:sp>
    </cdr:grpSp>
  </cdr:relSizeAnchor>
</c:userShapes>
</file>

<file path=ppt/drawings/drawing3.xml><?xml version="1.0" encoding="utf-8"?>
<c:userShapes xmlns:c="http://schemas.openxmlformats.org/drawingml/2006/chart">
  <cdr:relSizeAnchor xmlns:cdr="http://schemas.openxmlformats.org/drawingml/2006/chartDrawing">
    <cdr:from>
      <cdr:x>0.8476</cdr:x>
      <cdr:y>0.12904</cdr:y>
    </cdr:from>
    <cdr:to>
      <cdr:x>0.98804</cdr:x>
      <cdr:y>0.26916</cdr:y>
    </cdr:to>
    <cdr:grpSp>
      <cdr:nvGrpSpPr>
        <cdr:cNvPr id="2" name="Group 1">
          <a:extLst xmlns:a="http://schemas.openxmlformats.org/drawingml/2006/main">
            <a:ext uri="{FF2B5EF4-FFF2-40B4-BE49-F238E27FC236}">
              <a16:creationId xmlns:a16="http://schemas.microsoft.com/office/drawing/2014/main" id="{8F42A85A-2282-47A3-8105-6DFA8F36ED97}"/>
            </a:ext>
          </a:extLst>
        </cdr:cNvPr>
        <cdr:cNvGrpSpPr/>
      </cdr:nvGrpSpPr>
      <cdr:grpSpPr>
        <a:xfrm xmlns:a="http://schemas.openxmlformats.org/drawingml/2006/main">
          <a:off x="7430862" y="454209"/>
          <a:ext cx="1231229" cy="493210"/>
          <a:chOff x="0" y="0"/>
          <a:chExt cx="1182991" cy="646044"/>
        </a:xfrm>
      </cdr:grpSpPr>
      <cdr:grpSp>
        <cdr:nvGrpSpPr>
          <cdr:cNvPr id="3" name="Group 2">
            <a:extLst xmlns:a="http://schemas.openxmlformats.org/drawingml/2006/main">
              <a:ext uri="{FF2B5EF4-FFF2-40B4-BE49-F238E27FC236}">
                <a16:creationId xmlns:a16="http://schemas.microsoft.com/office/drawing/2014/main" id="{D2F8E204-AF5A-BE9C-D4DD-AD1062384151}"/>
              </a:ext>
            </a:extLst>
          </cdr:cNvPr>
          <cdr:cNvGrpSpPr/>
        </cdr:nvGrpSpPr>
        <cdr:grpSpPr>
          <a:xfrm xmlns:a="http://schemas.openxmlformats.org/drawingml/2006/main">
            <a:off x="8282" y="0"/>
            <a:ext cx="1174709" cy="646044"/>
            <a:chOff x="8282" y="0"/>
            <a:chExt cx="1174709" cy="646044"/>
          </a:xfrm>
        </cdr:grpSpPr>
        <cdr:sp macro="" textlink="">
          <cdr:nvSpPr>
            <cdr:cNvPr id="5" name="TextBox 4">
              <a:extLst xmlns:a="http://schemas.openxmlformats.org/drawingml/2006/main">
                <a:ext uri="{FF2B5EF4-FFF2-40B4-BE49-F238E27FC236}">
                  <a16:creationId xmlns:a16="http://schemas.microsoft.com/office/drawing/2014/main" id="{AF88477F-A9B8-035F-9450-25D92CA93267}"/>
                </a:ext>
              </a:extLst>
            </cdr:cNvPr>
            <cdr:cNvSpPr txBox="1"/>
          </cdr:nvSpPr>
          <cdr:spPr>
            <a:xfrm xmlns:a="http://schemas.openxmlformats.org/drawingml/2006/main">
              <a:off x="99391" y="0"/>
              <a:ext cx="1083600" cy="646044"/>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fld id="{AAE97583-47FD-4C45-AFD0-D484A9AD6D55}" type="TxLink">
                <a:rPr lang="en-US" sz="1000" b="0" i="0" u="none" strike="noStrike">
                  <a:solidFill>
                    <a:srgbClr val="000000"/>
                  </a:solidFill>
                  <a:latin typeface="Segoe UI"/>
                  <a:cs typeface="Segoe UI"/>
                </a:rPr>
                <a:pPr/>
                <a:t>Actual $1,229
R12 7.6%
Historical 13.9%</a:t>
              </a:fld>
              <a:endParaRPr lang="en-US" sz="1100">
                <a:solidFill>
                  <a:sysClr val="windowText" lastClr="000000"/>
                </a:solidFill>
              </a:endParaRPr>
            </a:p>
          </cdr:txBody>
        </cdr:sp>
        <cdr:sp macro="" textlink="">
          <cdr:nvSpPr>
            <cdr:cNvPr id="6" name="Minus Sign 5">
              <a:extLst xmlns:a="http://schemas.openxmlformats.org/drawingml/2006/main">
                <a:ext uri="{FF2B5EF4-FFF2-40B4-BE49-F238E27FC236}">
                  <a16:creationId xmlns:a16="http://schemas.microsoft.com/office/drawing/2014/main" id="{BBDB1209-CD72-64F0-A0DA-E467083C1333}"/>
                </a:ext>
              </a:extLst>
            </cdr:cNvPr>
            <cdr:cNvSpPr/>
          </cdr:nvSpPr>
          <cdr:spPr>
            <a:xfrm xmlns:a="http://schemas.openxmlformats.org/drawingml/2006/main">
              <a:off x="8282" y="405847"/>
              <a:ext cx="83124" cy="149087"/>
            </a:xfrm>
            <a:prstGeom xmlns:a="http://schemas.openxmlformats.org/drawingml/2006/main" prst="mathMinus">
              <a:avLst/>
            </a:prstGeom>
          </cdr:spPr>
          <cdr:style>
            <a:lnRef xmlns:a="http://schemas.openxmlformats.org/drawingml/2006/main" idx="2">
              <a:schemeClr val="accent2">
                <a:shade val="50000"/>
              </a:schemeClr>
            </a:lnRef>
            <a:fillRef xmlns:a="http://schemas.openxmlformats.org/drawingml/2006/main" idx="1">
              <a:schemeClr val="accent2"/>
            </a:fillRef>
            <a:effectRef xmlns:a="http://schemas.openxmlformats.org/drawingml/2006/main" idx="0">
              <a:schemeClr val="accent2"/>
            </a:effectRef>
            <a:fontRef xmlns:a="http://schemas.openxmlformats.org/drawingml/2006/main" idx="minor">
              <a:schemeClr val="lt1"/>
            </a:fontRef>
          </cdr:style>
          <cdr:txBody>
            <a:bodyPr xmlns:a="http://schemas.openxmlformats.org/drawingml/2006/main" wrap="square"/>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sz="1000">
                <a:solidFill>
                  <a:sysClr val="windowText" lastClr="000000"/>
                </a:solidFill>
                <a:latin typeface="Segoe UI" panose="020B0502040204020203" pitchFamily="34" charset="0"/>
                <a:cs typeface="Segoe UI" panose="020B0502040204020203" pitchFamily="34" charset="0"/>
              </a:endParaRPr>
            </a:p>
          </cdr:txBody>
        </cdr:sp>
        <cdr:sp macro="" textlink="">
          <cdr:nvSpPr>
            <cdr:cNvPr id="7" name="Minus Sign 6">
              <a:extLst xmlns:a="http://schemas.openxmlformats.org/drawingml/2006/main">
                <a:ext uri="{FF2B5EF4-FFF2-40B4-BE49-F238E27FC236}">
                  <a16:creationId xmlns:a16="http://schemas.microsoft.com/office/drawing/2014/main" id="{62E8FA5A-3F6B-EEBB-2F51-22DF9FD4F18D}"/>
                </a:ext>
              </a:extLst>
            </cdr:cNvPr>
            <cdr:cNvSpPr/>
          </cdr:nvSpPr>
          <cdr:spPr>
            <a:xfrm xmlns:a="http://schemas.openxmlformats.org/drawingml/2006/main">
              <a:off x="8283" y="248478"/>
              <a:ext cx="83124" cy="149087"/>
            </a:xfrm>
            <a:prstGeom xmlns:a="http://schemas.openxmlformats.org/drawingml/2006/main" prst="mathMinus">
              <a:avLst/>
            </a:prstGeom>
          </cdr:spPr>
          <cdr:style>
            <a:lnRef xmlns:a="http://schemas.openxmlformats.org/drawingml/2006/main" idx="2">
              <a:schemeClr val="accent4">
                <a:shade val="50000"/>
              </a:schemeClr>
            </a:lnRef>
            <a:fillRef xmlns:a="http://schemas.openxmlformats.org/drawingml/2006/main" idx="1">
              <a:schemeClr val="accent4"/>
            </a:fillRef>
            <a:effectRef xmlns:a="http://schemas.openxmlformats.org/drawingml/2006/main" idx="0">
              <a:schemeClr val="accent4"/>
            </a:effectRef>
            <a:fontRef xmlns:a="http://schemas.openxmlformats.org/drawingml/2006/main" idx="minor">
              <a:schemeClr val="lt1"/>
            </a:fontRef>
          </cdr:style>
          <cdr:txBody>
            <a:bodyPr xmlns:a="http://schemas.openxmlformats.org/drawingml/2006/main" wrap="square"/>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sz="1000">
                <a:solidFill>
                  <a:sysClr val="windowText" lastClr="000000"/>
                </a:solidFill>
                <a:latin typeface="Segoe UI" panose="020B0502040204020203" pitchFamily="34" charset="0"/>
                <a:cs typeface="Segoe UI" panose="020B0502040204020203" pitchFamily="34" charset="0"/>
              </a:endParaRPr>
            </a:p>
          </cdr:txBody>
        </cdr:sp>
      </cdr:grpSp>
      <cdr:sp macro="" textlink="">
        <cdr:nvSpPr>
          <cdr:cNvPr id="4" name="Minus Sign 3">
            <a:extLst xmlns:a="http://schemas.openxmlformats.org/drawingml/2006/main">
              <a:ext uri="{FF2B5EF4-FFF2-40B4-BE49-F238E27FC236}">
                <a16:creationId xmlns:a16="http://schemas.microsoft.com/office/drawing/2014/main" id="{541503C2-01CA-ACEA-F549-CE4CBEC0E39A}"/>
              </a:ext>
            </a:extLst>
          </cdr:cNvPr>
          <cdr:cNvSpPr/>
        </cdr:nvSpPr>
        <cdr:spPr>
          <a:xfrm xmlns:a="http://schemas.openxmlformats.org/drawingml/2006/main">
            <a:off x="0" y="91108"/>
            <a:ext cx="83124" cy="149087"/>
          </a:xfrm>
          <a:prstGeom xmlns:a="http://schemas.openxmlformats.org/drawingml/2006/main" prst="mathMinus">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sz="1000">
              <a:solidFill>
                <a:sysClr val="windowText" lastClr="000000"/>
              </a:solidFill>
              <a:latin typeface="Segoe UI" panose="020B0502040204020203" pitchFamily="34" charset="0"/>
              <a:cs typeface="Segoe UI" panose="020B0502040204020203" pitchFamily="34" charset="0"/>
            </a:endParaRPr>
          </a:p>
        </cdr:txBody>
      </cdr: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7" tIns="46244" rIns="92487" bIns="46244" rtlCol="0"/>
          <a:lstStyle>
            <a:lvl1pPr algn="l">
              <a:defRPr sz="1200"/>
            </a:lvl1pPr>
          </a:lstStyle>
          <a:p>
            <a:endParaRPr lang="en-US" dirty="0">
              <a:latin typeface="Segoe UI" panose="020B0500000101010101" pitchFamily="34" charset="-127"/>
              <a:ea typeface="Segoe UI" panose="020B0500000101010101" pitchFamily="34" charset="-127"/>
              <a:cs typeface="Segoe UI" panose="020B0500000101010101" pitchFamily="34" charset="-127"/>
            </a:endParaRPr>
          </a:p>
        </p:txBody>
      </p:sp>
      <p:sp>
        <p:nvSpPr>
          <p:cNvPr id="3" name="Date Placeholder 2"/>
          <p:cNvSpPr>
            <a:spLocks noGrp="1"/>
          </p:cNvSpPr>
          <p:nvPr>
            <p:ph type="dt" sz="quarter" idx="1"/>
          </p:nvPr>
        </p:nvSpPr>
        <p:spPr>
          <a:xfrm>
            <a:off x="3936768" y="0"/>
            <a:ext cx="3011699" cy="461804"/>
          </a:xfrm>
          <a:prstGeom prst="rect">
            <a:avLst/>
          </a:prstGeom>
        </p:spPr>
        <p:txBody>
          <a:bodyPr vert="horz" lIns="92487" tIns="46244" rIns="92487" bIns="46244" rtlCol="0"/>
          <a:lstStyle>
            <a:lvl1pPr algn="r">
              <a:defRPr sz="1200"/>
            </a:lvl1pPr>
          </a:lstStyle>
          <a:p>
            <a:fld id="{E30EE8A9-F415-F24C-922F-989CE8BEB8C1}" type="datetimeFigureOut">
              <a:rPr lang="en-US" smtClean="0">
                <a:latin typeface="Segoe UI" panose="020B0500000101010101" pitchFamily="34" charset="-127"/>
                <a:ea typeface="Segoe UI" panose="020B0500000101010101" pitchFamily="34" charset="-127"/>
                <a:cs typeface="Segoe UI" panose="020B0500000101010101" pitchFamily="34" charset="-127"/>
              </a:rPr>
              <a:pPr/>
              <a:t>5/20/2026</a:t>
            </a:fld>
            <a:endParaRPr lang="en-US" dirty="0">
              <a:latin typeface="Segoe UI" panose="020B0500000101010101" pitchFamily="34" charset="-127"/>
              <a:ea typeface="Segoe UI" panose="020B0500000101010101" pitchFamily="34" charset="-127"/>
              <a:cs typeface="Segoe UI" panose="020B0500000101010101" pitchFamily="34" charset="-127"/>
            </a:endParaRPr>
          </a:p>
        </p:txBody>
      </p:sp>
      <p:sp>
        <p:nvSpPr>
          <p:cNvPr id="4" name="Footer Placeholder 3"/>
          <p:cNvSpPr>
            <a:spLocks noGrp="1"/>
          </p:cNvSpPr>
          <p:nvPr>
            <p:ph type="ftr" sz="quarter" idx="2"/>
          </p:nvPr>
        </p:nvSpPr>
        <p:spPr>
          <a:xfrm>
            <a:off x="0" y="8772669"/>
            <a:ext cx="3011699" cy="461804"/>
          </a:xfrm>
          <a:prstGeom prst="rect">
            <a:avLst/>
          </a:prstGeom>
        </p:spPr>
        <p:txBody>
          <a:bodyPr vert="horz" lIns="92487" tIns="46244" rIns="92487" bIns="46244" rtlCol="0" anchor="b"/>
          <a:lstStyle>
            <a:lvl1pPr algn="l">
              <a:defRPr sz="1200"/>
            </a:lvl1pPr>
          </a:lstStyle>
          <a:p>
            <a:endParaRPr lang="en-US" dirty="0">
              <a:latin typeface="Segoe UI" panose="020B0500000101010101" pitchFamily="34" charset="-127"/>
              <a:ea typeface="Segoe UI" panose="020B0500000101010101" pitchFamily="34" charset="-127"/>
              <a:cs typeface="Segoe UI" panose="020B0500000101010101" pitchFamily="34" charset="-127"/>
            </a:endParaRPr>
          </a:p>
        </p:txBody>
      </p:sp>
      <p:sp>
        <p:nvSpPr>
          <p:cNvPr id="5" name="Slide Number Placeholder 4"/>
          <p:cNvSpPr>
            <a:spLocks noGrp="1"/>
          </p:cNvSpPr>
          <p:nvPr>
            <p:ph type="sldNum" sz="quarter" idx="3"/>
          </p:nvPr>
        </p:nvSpPr>
        <p:spPr>
          <a:xfrm>
            <a:off x="3936768" y="8772669"/>
            <a:ext cx="3011699" cy="461804"/>
          </a:xfrm>
          <a:prstGeom prst="rect">
            <a:avLst/>
          </a:prstGeom>
        </p:spPr>
        <p:txBody>
          <a:bodyPr vert="horz" lIns="92487" tIns="46244" rIns="92487" bIns="46244" rtlCol="0" anchor="b"/>
          <a:lstStyle>
            <a:lvl1pPr algn="r">
              <a:defRPr sz="1200"/>
            </a:lvl1pPr>
          </a:lstStyle>
          <a:p>
            <a:fld id="{4D1C2681-571C-8747-88D9-6E3BA68D8EA9}" type="slidenum">
              <a:rPr lang="en-US" smtClean="0">
                <a:latin typeface="Segoe UI" panose="020B0500000101010101" pitchFamily="34" charset="-127"/>
                <a:ea typeface="Segoe UI" panose="020B0500000101010101" pitchFamily="34" charset="-127"/>
                <a:cs typeface="Segoe UI" panose="020B0500000101010101" pitchFamily="34" charset="-127"/>
              </a:rPr>
              <a:pPr/>
              <a:t>‹#›</a:t>
            </a:fld>
            <a:endParaRPr lang="en-US" dirty="0">
              <a:latin typeface="Segoe UI" panose="020B0500000101010101" pitchFamily="34" charset="-127"/>
              <a:ea typeface="Segoe UI" panose="020B0500000101010101" pitchFamily="34" charset="-127"/>
              <a:cs typeface="Segoe UI" panose="020B0500000101010101" pitchFamily="34" charset="-127"/>
            </a:endParaRPr>
          </a:p>
        </p:txBody>
      </p:sp>
    </p:spTree>
    <p:extLst>
      <p:ext uri="{BB962C8B-B14F-4D97-AF65-F5344CB8AC3E}">
        <p14:creationId xmlns:p14="http://schemas.microsoft.com/office/powerpoint/2010/main" val="38057181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4" name="Shape 204"/>
          <p:cNvSpPr>
            <a:spLocks noGrp="1" noRot="1" noChangeAspect="1"/>
          </p:cNvSpPr>
          <p:nvPr>
            <p:ph type="sldImg"/>
          </p:nvPr>
        </p:nvSpPr>
        <p:spPr>
          <a:xfrm>
            <a:off x="396875" y="692150"/>
            <a:ext cx="6156325" cy="3463925"/>
          </a:xfrm>
          <a:prstGeom prst="rect">
            <a:avLst/>
          </a:prstGeom>
        </p:spPr>
        <p:txBody>
          <a:bodyPr lIns="92487" tIns="46244" rIns="92487" bIns="46244"/>
          <a:lstStyle/>
          <a:p>
            <a:pPr lvl="0"/>
            <a:endParaRPr dirty="0"/>
          </a:p>
        </p:txBody>
      </p:sp>
      <p:sp>
        <p:nvSpPr>
          <p:cNvPr id="205" name="Shape 205"/>
          <p:cNvSpPr>
            <a:spLocks noGrp="1"/>
          </p:cNvSpPr>
          <p:nvPr>
            <p:ph type="body" sz="quarter" idx="1"/>
          </p:nvPr>
        </p:nvSpPr>
        <p:spPr>
          <a:xfrm>
            <a:off x="926677" y="4387136"/>
            <a:ext cx="5096722" cy="4156234"/>
          </a:xfrm>
          <a:prstGeom prst="rect">
            <a:avLst/>
          </a:prstGeom>
        </p:spPr>
        <p:txBody>
          <a:bodyPr lIns="92487" tIns="46244" rIns="92487" bIns="46244"/>
          <a:lstStyle/>
          <a:p>
            <a:pPr lvl="0"/>
            <a:endParaRPr/>
          </a:p>
        </p:txBody>
      </p:sp>
    </p:spTree>
    <p:extLst>
      <p:ext uri="{BB962C8B-B14F-4D97-AF65-F5344CB8AC3E}">
        <p14:creationId xmlns:p14="http://schemas.microsoft.com/office/powerpoint/2010/main" val="3936873735"/>
      </p:ext>
    </p:extLst>
  </p:cSld>
  <p:clrMap bg1="lt1" tx1="dk1" bg2="lt2" tx2="dk2" accent1="accent1" accent2="accent2" accent3="accent3" accent4="accent4" accent5="accent5" accent6="accent6" hlink="hlink" folHlink="folHlink"/>
  <p:hf hdr="0" ftr="0" dt="0"/>
  <p:notesStyle>
    <a:lvl1pPr defTabSz="457130">
      <a:lnSpc>
        <a:spcPct val="117999"/>
      </a:lnSpc>
      <a:defRPr sz="2200" b="0" i="0">
        <a:latin typeface="Segoe UI" panose="020B0500000101010101" pitchFamily="34" charset="-127"/>
        <a:ea typeface="Segoe UI" panose="020B0500000101010101" pitchFamily="34" charset="-127"/>
        <a:cs typeface="Segoe UI" panose="020B0500000101010101" pitchFamily="34" charset="-127"/>
        <a:sym typeface="Helvetica Neue"/>
      </a:defRPr>
    </a:lvl1pPr>
    <a:lvl2pPr indent="228566" defTabSz="457130">
      <a:lnSpc>
        <a:spcPct val="117999"/>
      </a:lnSpc>
      <a:defRPr sz="2200">
        <a:latin typeface="+mn-lt"/>
        <a:ea typeface="+mn-ea"/>
        <a:cs typeface="+mn-cs"/>
        <a:sym typeface="Helvetica Neue"/>
      </a:defRPr>
    </a:lvl2pPr>
    <a:lvl3pPr indent="457130" defTabSz="457130">
      <a:lnSpc>
        <a:spcPct val="117999"/>
      </a:lnSpc>
      <a:defRPr sz="2200">
        <a:latin typeface="+mn-lt"/>
        <a:ea typeface="+mn-ea"/>
        <a:cs typeface="+mn-cs"/>
        <a:sym typeface="Helvetica Neue"/>
      </a:defRPr>
    </a:lvl3pPr>
    <a:lvl4pPr indent="685695" defTabSz="457130">
      <a:lnSpc>
        <a:spcPct val="117999"/>
      </a:lnSpc>
      <a:defRPr sz="2200">
        <a:latin typeface="+mn-lt"/>
        <a:ea typeface="+mn-ea"/>
        <a:cs typeface="+mn-cs"/>
        <a:sym typeface="Helvetica Neue"/>
      </a:defRPr>
    </a:lvl4pPr>
    <a:lvl5pPr indent="914261" defTabSz="457130">
      <a:lnSpc>
        <a:spcPct val="117999"/>
      </a:lnSpc>
      <a:defRPr sz="2200">
        <a:latin typeface="+mn-lt"/>
        <a:ea typeface="+mn-ea"/>
        <a:cs typeface="+mn-cs"/>
        <a:sym typeface="Helvetica Neue"/>
      </a:defRPr>
    </a:lvl5pPr>
    <a:lvl6pPr indent="1142827" defTabSz="457130">
      <a:lnSpc>
        <a:spcPct val="117999"/>
      </a:lnSpc>
      <a:defRPr sz="2200">
        <a:latin typeface="+mn-lt"/>
        <a:ea typeface="+mn-ea"/>
        <a:cs typeface="+mn-cs"/>
        <a:sym typeface="Helvetica Neue"/>
      </a:defRPr>
    </a:lvl6pPr>
    <a:lvl7pPr indent="1371392" defTabSz="457130">
      <a:lnSpc>
        <a:spcPct val="117999"/>
      </a:lnSpc>
      <a:defRPr sz="2200">
        <a:latin typeface="+mn-lt"/>
        <a:ea typeface="+mn-ea"/>
        <a:cs typeface="+mn-cs"/>
        <a:sym typeface="Helvetica Neue"/>
      </a:defRPr>
    </a:lvl7pPr>
    <a:lvl8pPr indent="1599956" defTabSz="457130">
      <a:lnSpc>
        <a:spcPct val="117999"/>
      </a:lnSpc>
      <a:defRPr sz="2200">
        <a:latin typeface="+mn-lt"/>
        <a:ea typeface="+mn-ea"/>
        <a:cs typeface="+mn-cs"/>
        <a:sym typeface="Helvetica Neue"/>
      </a:defRPr>
    </a:lvl8pPr>
    <a:lvl9pPr indent="1828520" defTabSz="45713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7675" y="714375"/>
            <a:ext cx="6357938" cy="3576638"/>
          </a:xfrm>
        </p:spPr>
        <p:txBody>
          <a:bodyPr/>
          <a:lstStyle/>
          <a:p>
            <a:endParaRPr lang="en-US" dirty="0"/>
          </a:p>
        </p:txBody>
      </p:sp>
      <p:sp>
        <p:nvSpPr>
          <p:cNvPr id="3" name="Notes Placeholder 2"/>
          <p:cNvSpPr>
            <a:spLocks noGrp="1"/>
          </p:cNvSpPr>
          <p:nvPr>
            <p:ph type="body" idx="1"/>
          </p:nvPr>
        </p:nvSpPr>
        <p:spPr/>
        <p:txBody>
          <a:bodyPr/>
          <a:lstStyle/>
          <a:p>
            <a:pPr>
              <a:buChar char="•"/>
            </a:pPr>
            <a:endParaRPr lang="en-US" sz="1000" dirty="0">
              <a:latin typeface="Segoe UI" panose="020B0502040204020203" pitchFamily="34" charset="0"/>
              <a:cs typeface="Segoe UI" panose="020B0502040204020203" pitchFamily="34" charset="0"/>
            </a:endParaRPr>
          </a:p>
          <a:p>
            <a:pPr>
              <a:buChar char="•"/>
            </a:pPr>
            <a:endParaRPr lang="en-US" sz="1000" dirty="0">
              <a:latin typeface="Segoe UI" panose="020B0502040204020203" pitchFamily="34" charset="0"/>
              <a:cs typeface="Segoe UI" panose="020B0502040204020203" pitchFamily="34" charset="0"/>
            </a:endParaRPr>
          </a:p>
          <a:p>
            <a:endParaRPr lang="en-US" dirty="0"/>
          </a:p>
        </p:txBody>
      </p:sp>
    </p:spTree>
    <p:extLst>
      <p:ext uri="{BB962C8B-B14F-4D97-AF65-F5344CB8AC3E}">
        <p14:creationId xmlns:p14="http://schemas.microsoft.com/office/powerpoint/2010/main" val="3025699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b="0" i="0" dirty="0">
                <a:solidFill>
                  <a:srgbClr val="1B1C1A"/>
                </a:solidFill>
                <a:effectLst/>
                <a:latin typeface="Nunito Sans" pitchFamily="2" charset="0"/>
              </a:rPr>
              <a:t>Since 2022, the projected increase in health care trend, before plan design changes, rose from 6% in 2022 to almost 8% for 2025. </a:t>
            </a:r>
          </a:p>
          <a:p>
            <a:r>
              <a:rPr lang="en-US" b="0" i="0" dirty="0">
                <a:solidFill>
                  <a:srgbClr val="1B1C1A"/>
                </a:solidFill>
                <a:effectLst/>
                <a:latin typeface="Nunito Sans" pitchFamily="2" charset="0"/>
              </a:rPr>
              <a:t>Even after plan design changes, actual health care costs continued to grow at a rate exceeding pre-pandemic increases. </a:t>
            </a:r>
          </a:p>
          <a:p>
            <a:r>
              <a:rPr lang="en-US" b="0" i="0" dirty="0">
                <a:solidFill>
                  <a:srgbClr val="1B1C1A"/>
                </a:solidFill>
                <a:effectLst/>
                <a:latin typeface="Nunito Sans" pitchFamily="2" charset="0"/>
              </a:rPr>
              <a:t>These increases point toward a more than 50% increase in health care cost since 2017. </a:t>
            </a:r>
          </a:p>
          <a:p>
            <a:r>
              <a:rPr lang="en-US" b="0" i="0" dirty="0">
                <a:solidFill>
                  <a:srgbClr val="1B1C1A"/>
                </a:solidFill>
                <a:effectLst/>
                <a:latin typeface="Nunito Sans" pitchFamily="2" charset="0"/>
              </a:rPr>
              <a:t>Moreover, this health care inflation is expected to persist and, in light of the already high burden of medical costs on the plan and employees, employers are preparing to absorb much of the increase as they have done in recent years.</a:t>
            </a:r>
            <a:endParaRPr lang="en-US" dirty="0"/>
          </a:p>
        </p:txBody>
      </p:sp>
      <p:sp>
        <p:nvSpPr>
          <p:cNvPr id="4" name="Slide Number Placeholder 3"/>
          <p:cNvSpPr>
            <a:spLocks noGrp="1"/>
          </p:cNvSpPr>
          <p:nvPr>
            <p:ph type="sldNum" sz="quarter" idx="5"/>
          </p:nvPr>
        </p:nvSpPr>
        <p:spPr/>
        <p:txBody>
          <a:bodyPr lIns="90763" tIns="45382" rIns="90763" bIns="45382"/>
          <a:lstStyle/>
          <a:p>
            <a:pPr algn="r" defTabSz="453817">
              <a:defRPr/>
            </a:pPr>
            <a:fld id="{4EC1FCA8-C98E-48E5-9174-27FA3E2A9F0F}" type="slidenum">
              <a:rPr lang="en-US" sz="1200"/>
              <a:pPr algn="r" defTabSz="453817">
                <a:defRPr/>
              </a:pPr>
              <a:t>4</a:t>
            </a:fld>
            <a:endParaRPr lang="en-US" sz="1200" dirty="0"/>
          </a:p>
        </p:txBody>
      </p:sp>
    </p:spTree>
    <p:extLst>
      <p:ext uri="{BB962C8B-B14F-4D97-AF65-F5344CB8AC3E}">
        <p14:creationId xmlns:p14="http://schemas.microsoft.com/office/powerpoint/2010/main" val="316090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defTabSz="604997">
              <a:defRPr/>
            </a:pPr>
            <a:r>
              <a:rPr lang="en-US" sz="3200" dirty="0">
                <a:latin typeface="Segoe UI"/>
                <a:cs typeface="Segoe UI"/>
              </a:rPr>
              <a:t>[This</a:t>
            </a:r>
            <a:r>
              <a:rPr lang="en-US" sz="3200" spc="-33" dirty="0">
                <a:latin typeface="Segoe UI"/>
                <a:cs typeface="Segoe UI"/>
              </a:rPr>
              <a:t> </a:t>
            </a:r>
            <a:r>
              <a:rPr lang="en-US" sz="3200" dirty="0">
                <a:latin typeface="Segoe UI"/>
                <a:cs typeface="Segoe UI"/>
              </a:rPr>
              <a:t>is</a:t>
            </a:r>
            <a:r>
              <a:rPr lang="en-US" sz="3200" spc="-27" dirty="0">
                <a:latin typeface="Segoe UI"/>
                <a:cs typeface="Segoe UI"/>
              </a:rPr>
              <a:t> </a:t>
            </a:r>
            <a:r>
              <a:rPr lang="en-US" sz="3200" dirty="0">
                <a:latin typeface="Segoe UI"/>
                <a:cs typeface="Segoe UI"/>
              </a:rPr>
              <a:t>a</a:t>
            </a:r>
            <a:r>
              <a:rPr lang="en-US" sz="3200" spc="-33" dirty="0">
                <a:latin typeface="Segoe UI"/>
                <a:cs typeface="Segoe UI"/>
              </a:rPr>
              <a:t> </a:t>
            </a:r>
            <a:r>
              <a:rPr lang="en-US" sz="3200" dirty="0">
                <a:latin typeface="Segoe UI"/>
                <a:cs typeface="Segoe UI"/>
              </a:rPr>
              <a:t>placeholder</a:t>
            </a:r>
            <a:r>
              <a:rPr lang="en-US" sz="3200" spc="-40" dirty="0">
                <a:latin typeface="Segoe UI"/>
                <a:cs typeface="Segoe UI"/>
              </a:rPr>
              <a:t> </a:t>
            </a:r>
            <a:r>
              <a:rPr lang="en-US" sz="3200" dirty="0">
                <a:latin typeface="Segoe UI"/>
                <a:cs typeface="Segoe UI"/>
              </a:rPr>
              <a:t>for</a:t>
            </a:r>
            <a:r>
              <a:rPr lang="en-US" sz="3200" spc="-33" dirty="0">
                <a:latin typeface="Segoe UI"/>
                <a:cs typeface="Segoe UI"/>
              </a:rPr>
              <a:t> </a:t>
            </a:r>
            <a:r>
              <a:rPr lang="en-US" sz="3200" dirty="0">
                <a:latin typeface="Segoe UI"/>
                <a:cs typeface="Segoe UI"/>
              </a:rPr>
              <a:t>any</a:t>
            </a:r>
            <a:r>
              <a:rPr lang="en-US" sz="3200" spc="-40" dirty="0">
                <a:latin typeface="Segoe UI"/>
                <a:cs typeface="Segoe UI"/>
              </a:rPr>
              <a:t> </a:t>
            </a:r>
            <a:r>
              <a:rPr lang="en-US" sz="3200" b="1" dirty="0">
                <a:latin typeface="Segoe UI"/>
                <a:cs typeface="Segoe UI"/>
              </a:rPr>
              <a:t>Monthly Performance Summary </a:t>
            </a:r>
            <a:r>
              <a:rPr lang="en-US" sz="3200" spc="-13" dirty="0">
                <a:latin typeface="Segoe UI"/>
                <a:cs typeface="Segoe UI"/>
              </a:rPr>
              <a:t>files.]</a:t>
            </a:r>
          </a:p>
          <a:p>
            <a:pPr marL="226278" indent="-226278" algn="l">
              <a:lnSpc>
                <a:spcPct val="90000"/>
              </a:lnSpc>
              <a:spcBef>
                <a:spcPts val="993"/>
              </a:spcBef>
              <a:buFont typeface="Arial"/>
              <a:buChar char="•"/>
            </a:pPr>
            <a:r>
              <a:rPr lang="en-US" sz="2900" spc="-13" dirty="0">
                <a:latin typeface="Segoe UI"/>
                <a:cs typeface="Segoe UI"/>
              </a:rPr>
              <a:t>For self-funded</a:t>
            </a:r>
          </a:p>
          <a:p>
            <a:pPr marL="226278" indent="-226278" algn="l">
              <a:lnSpc>
                <a:spcPct val="90000"/>
              </a:lnSpc>
              <a:spcBef>
                <a:spcPts val="993"/>
              </a:spcBef>
              <a:buFont typeface="Arial"/>
              <a:buChar char="•"/>
            </a:pPr>
            <a:r>
              <a:rPr lang="en-US" sz="2900" spc="-13" dirty="0">
                <a:latin typeface="Segoe UI"/>
                <a:cs typeface="Segoe UI"/>
              </a:rPr>
              <a:t>For fully-insured, if HMA reporting is not available, include info from Program History spreadsheet</a:t>
            </a:r>
          </a:p>
          <a:p>
            <a:pPr marL="226278" indent="-226278"/>
            <a:endParaRPr lang="en-US" sz="3200" dirty="0"/>
          </a:p>
          <a:p>
            <a:pPr marL="226278" indent="-226278" algn="l">
              <a:lnSpc>
                <a:spcPct val="90000"/>
              </a:lnSpc>
              <a:spcBef>
                <a:spcPts val="993"/>
              </a:spcBef>
              <a:buFont typeface="Arial"/>
              <a:buChar char="•"/>
            </a:pPr>
            <a:endParaRPr lang="en-US" sz="2900" spc="-13" dirty="0">
              <a:latin typeface="Segoe UI"/>
              <a:cs typeface="Segoe UI"/>
            </a:endParaRPr>
          </a:p>
          <a:p>
            <a:endParaRPr lang="en-US" sz="3200" spc="-13" dirty="0">
              <a:latin typeface="Segoe UI"/>
              <a:cs typeface="Segoe UI"/>
            </a:endParaRPr>
          </a:p>
          <a:p>
            <a:endParaRPr lang="en-US" dirty="0"/>
          </a:p>
        </p:txBody>
      </p:sp>
    </p:spTree>
    <p:extLst>
      <p:ext uri="{BB962C8B-B14F-4D97-AF65-F5344CB8AC3E}">
        <p14:creationId xmlns:p14="http://schemas.microsoft.com/office/powerpoint/2010/main" val="1290423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86D04-086C-2644-0712-684B829773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E2965F-4F06-8E6F-C8FB-E52F5084E022}"/>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08AD5A53-1399-329F-3E35-883D6A19098D}"/>
              </a:ext>
            </a:extLst>
          </p:cNvPr>
          <p:cNvSpPr>
            <a:spLocks noGrp="1"/>
          </p:cNvSpPr>
          <p:nvPr>
            <p:ph type="body" idx="1"/>
          </p:nvPr>
        </p:nvSpPr>
        <p:spPr/>
        <p:txBody>
          <a:bodyPr/>
          <a:lstStyle/>
          <a:p>
            <a:pPr defTabSz="604997">
              <a:defRPr/>
            </a:pPr>
            <a:r>
              <a:rPr lang="en-US" sz="3200" dirty="0">
                <a:latin typeface="Segoe UI"/>
                <a:cs typeface="Segoe UI"/>
              </a:rPr>
              <a:t>[This</a:t>
            </a:r>
            <a:r>
              <a:rPr lang="en-US" sz="3200" spc="-33" dirty="0">
                <a:latin typeface="Segoe UI"/>
                <a:cs typeface="Segoe UI"/>
              </a:rPr>
              <a:t> </a:t>
            </a:r>
            <a:r>
              <a:rPr lang="en-US" sz="3200" dirty="0">
                <a:latin typeface="Segoe UI"/>
                <a:cs typeface="Segoe UI"/>
              </a:rPr>
              <a:t>is</a:t>
            </a:r>
            <a:r>
              <a:rPr lang="en-US" sz="3200" spc="-27" dirty="0">
                <a:latin typeface="Segoe UI"/>
                <a:cs typeface="Segoe UI"/>
              </a:rPr>
              <a:t> </a:t>
            </a:r>
            <a:r>
              <a:rPr lang="en-US" sz="3200" dirty="0">
                <a:latin typeface="Segoe UI"/>
                <a:cs typeface="Segoe UI"/>
              </a:rPr>
              <a:t>a</a:t>
            </a:r>
            <a:r>
              <a:rPr lang="en-US" sz="3200" spc="-33" dirty="0">
                <a:latin typeface="Segoe UI"/>
                <a:cs typeface="Segoe UI"/>
              </a:rPr>
              <a:t> </a:t>
            </a:r>
            <a:r>
              <a:rPr lang="en-US" sz="3200" dirty="0">
                <a:latin typeface="Segoe UI"/>
                <a:cs typeface="Segoe UI"/>
              </a:rPr>
              <a:t>placeholder</a:t>
            </a:r>
            <a:r>
              <a:rPr lang="en-US" sz="3200" spc="-40" dirty="0">
                <a:latin typeface="Segoe UI"/>
                <a:cs typeface="Segoe UI"/>
              </a:rPr>
              <a:t> </a:t>
            </a:r>
            <a:r>
              <a:rPr lang="en-US" sz="3200" dirty="0">
                <a:latin typeface="Segoe UI"/>
                <a:cs typeface="Segoe UI"/>
              </a:rPr>
              <a:t>for</a:t>
            </a:r>
            <a:r>
              <a:rPr lang="en-US" sz="3200" spc="-33" dirty="0">
                <a:latin typeface="Segoe UI"/>
                <a:cs typeface="Segoe UI"/>
              </a:rPr>
              <a:t> </a:t>
            </a:r>
            <a:r>
              <a:rPr lang="en-US" sz="3200" dirty="0">
                <a:latin typeface="Segoe UI"/>
                <a:cs typeface="Segoe UI"/>
              </a:rPr>
              <a:t>any</a:t>
            </a:r>
            <a:r>
              <a:rPr lang="en-US" sz="3200" spc="-40" dirty="0">
                <a:latin typeface="Segoe UI"/>
                <a:cs typeface="Segoe UI"/>
              </a:rPr>
              <a:t> </a:t>
            </a:r>
            <a:r>
              <a:rPr lang="en-US" sz="3200" b="1" dirty="0">
                <a:latin typeface="Segoe UI"/>
                <a:cs typeface="Segoe UI"/>
              </a:rPr>
              <a:t>Monthly Performance Summary </a:t>
            </a:r>
            <a:r>
              <a:rPr lang="en-US" sz="3200" spc="-13" dirty="0">
                <a:latin typeface="Segoe UI"/>
                <a:cs typeface="Segoe UI"/>
              </a:rPr>
              <a:t>files.]</a:t>
            </a:r>
          </a:p>
          <a:p>
            <a:pPr marL="226278" indent="-226278" algn="l">
              <a:lnSpc>
                <a:spcPct val="90000"/>
              </a:lnSpc>
              <a:spcBef>
                <a:spcPts val="993"/>
              </a:spcBef>
              <a:buFont typeface="Arial"/>
              <a:buChar char="•"/>
            </a:pPr>
            <a:r>
              <a:rPr lang="en-US" sz="2900" spc="-13" dirty="0">
                <a:latin typeface="Segoe UI"/>
                <a:cs typeface="Segoe UI"/>
              </a:rPr>
              <a:t>For self-funded</a:t>
            </a:r>
          </a:p>
          <a:p>
            <a:pPr marL="226278" indent="-226278" algn="l">
              <a:lnSpc>
                <a:spcPct val="90000"/>
              </a:lnSpc>
              <a:spcBef>
                <a:spcPts val="993"/>
              </a:spcBef>
              <a:buFont typeface="Arial"/>
              <a:buChar char="•"/>
            </a:pPr>
            <a:r>
              <a:rPr lang="en-US" sz="2900" spc="-13" dirty="0">
                <a:latin typeface="Segoe UI"/>
                <a:cs typeface="Segoe UI"/>
              </a:rPr>
              <a:t>For fully-insured, if HMA reporting is not available, include info from Program History spreadsheet</a:t>
            </a:r>
          </a:p>
          <a:p>
            <a:pPr marL="226278" indent="-226278"/>
            <a:endParaRPr lang="en-US" sz="3200" dirty="0"/>
          </a:p>
          <a:p>
            <a:pPr marL="226278" indent="-226278" algn="l">
              <a:lnSpc>
                <a:spcPct val="90000"/>
              </a:lnSpc>
              <a:spcBef>
                <a:spcPts val="993"/>
              </a:spcBef>
              <a:buFont typeface="Arial"/>
              <a:buChar char="•"/>
            </a:pPr>
            <a:endParaRPr lang="en-US" sz="2900" spc="-13" dirty="0">
              <a:latin typeface="Segoe UI"/>
              <a:cs typeface="Segoe UI"/>
            </a:endParaRPr>
          </a:p>
          <a:p>
            <a:endParaRPr lang="en-US" sz="3200" spc="-13" dirty="0">
              <a:latin typeface="Segoe UI"/>
              <a:cs typeface="Segoe UI"/>
            </a:endParaRPr>
          </a:p>
          <a:p>
            <a:endParaRPr lang="en-US" dirty="0"/>
          </a:p>
        </p:txBody>
      </p:sp>
    </p:spTree>
    <p:extLst>
      <p:ext uri="{BB962C8B-B14F-4D97-AF65-F5344CB8AC3E}">
        <p14:creationId xmlns:p14="http://schemas.microsoft.com/office/powerpoint/2010/main" val="3047878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CNS agents  - brain, anti dep, </a:t>
            </a:r>
            <a:r>
              <a:rPr lang="en-US" dirty="0" err="1"/>
              <a:t>adhd</a:t>
            </a:r>
            <a:r>
              <a:rPr lang="en-US" dirty="0"/>
              <a:t>, pain</a:t>
            </a:r>
          </a:p>
          <a:p>
            <a:endParaRPr lang="en-US" dirty="0"/>
          </a:p>
        </p:txBody>
      </p:sp>
    </p:spTree>
    <p:extLst>
      <p:ext uri="{BB962C8B-B14F-4D97-AF65-F5344CB8AC3E}">
        <p14:creationId xmlns:p14="http://schemas.microsoft.com/office/powerpoint/2010/main" val="3371114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AC5BE-3292-45D7-85DA-DD059D9E33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D77A75-21E1-9B8E-82A4-B927678EDBEE}"/>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F910C1CB-CF72-C296-B59F-1A19987648FB}"/>
              </a:ext>
            </a:extLst>
          </p:cNvPr>
          <p:cNvSpPr>
            <a:spLocks noGrp="1"/>
          </p:cNvSpPr>
          <p:nvPr>
            <p:ph type="body" idx="1"/>
          </p:nvPr>
        </p:nvSpPr>
        <p:spPr/>
        <p:txBody>
          <a:bodyPr/>
          <a:lstStyle/>
          <a:p>
            <a:pPr defTabSz="604997">
              <a:defRPr/>
            </a:pPr>
            <a:r>
              <a:rPr lang="en-US" sz="3200" dirty="0">
                <a:latin typeface="Segoe UI"/>
                <a:cs typeface="Segoe UI"/>
              </a:rPr>
              <a:t>[This</a:t>
            </a:r>
            <a:r>
              <a:rPr lang="en-US" sz="3200" spc="-33" dirty="0">
                <a:latin typeface="Segoe UI"/>
                <a:cs typeface="Segoe UI"/>
              </a:rPr>
              <a:t> </a:t>
            </a:r>
            <a:r>
              <a:rPr lang="en-US" sz="3200" dirty="0">
                <a:latin typeface="Segoe UI"/>
                <a:cs typeface="Segoe UI"/>
              </a:rPr>
              <a:t>is</a:t>
            </a:r>
            <a:r>
              <a:rPr lang="en-US" sz="3200" spc="-27" dirty="0">
                <a:latin typeface="Segoe UI"/>
                <a:cs typeface="Segoe UI"/>
              </a:rPr>
              <a:t> </a:t>
            </a:r>
            <a:r>
              <a:rPr lang="en-US" sz="3200" dirty="0">
                <a:latin typeface="Segoe UI"/>
                <a:cs typeface="Segoe UI"/>
              </a:rPr>
              <a:t>a</a:t>
            </a:r>
            <a:r>
              <a:rPr lang="en-US" sz="3200" spc="-33" dirty="0">
                <a:latin typeface="Segoe UI"/>
                <a:cs typeface="Segoe UI"/>
              </a:rPr>
              <a:t> </a:t>
            </a:r>
            <a:r>
              <a:rPr lang="en-US" sz="3200" dirty="0">
                <a:latin typeface="Segoe UI"/>
                <a:cs typeface="Segoe UI"/>
              </a:rPr>
              <a:t>placeholder</a:t>
            </a:r>
            <a:r>
              <a:rPr lang="en-US" sz="3200" spc="-40" dirty="0">
                <a:latin typeface="Segoe UI"/>
                <a:cs typeface="Segoe UI"/>
              </a:rPr>
              <a:t> </a:t>
            </a:r>
            <a:r>
              <a:rPr lang="en-US" sz="3200" dirty="0">
                <a:latin typeface="Segoe UI"/>
                <a:cs typeface="Segoe UI"/>
              </a:rPr>
              <a:t>for</a:t>
            </a:r>
            <a:r>
              <a:rPr lang="en-US" sz="3200" spc="-33" dirty="0">
                <a:latin typeface="Segoe UI"/>
                <a:cs typeface="Segoe UI"/>
              </a:rPr>
              <a:t> </a:t>
            </a:r>
            <a:r>
              <a:rPr lang="en-US" sz="3200" dirty="0">
                <a:latin typeface="Segoe UI"/>
                <a:cs typeface="Segoe UI"/>
              </a:rPr>
              <a:t>any</a:t>
            </a:r>
            <a:r>
              <a:rPr lang="en-US" sz="3200" spc="-40" dirty="0">
                <a:latin typeface="Segoe UI"/>
                <a:cs typeface="Segoe UI"/>
              </a:rPr>
              <a:t> </a:t>
            </a:r>
            <a:r>
              <a:rPr lang="en-US" sz="3200" b="1" dirty="0">
                <a:latin typeface="Segoe UI"/>
                <a:cs typeface="Segoe UI"/>
              </a:rPr>
              <a:t>Monthly Performance Summary </a:t>
            </a:r>
            <a:r>
              <a:rPr lang="en-US" sz="3200" spc="-13" dirty="0">
                <a:latin typeface="Segoe UI"/>
                <a:cs typeface="Segoe UI"/>
              </a:rPr>
              <a:t>files.]</a:t>
            </a:r>
          </a:p>
          <a:p>
            <a:pPr marL="226278" indent="-226278" algn="l">
              <a:lnSpc>
                <a:spcPct val="90000"/>
              </a:lnSpc>
              <a:spcBef>
                <a:spcPts val="993"/>
              </a:spcBef>
              <a:buFont typeface="Arial"/>
              <a:buChar char="•"/>
            </a:pPr>
            <a:r>
              <a:rPr lang="en-US" sz="2900" spc="-13" dirty="0">
                <a:latin typeface="Segoe UI"/>
                <a:cs typeface="Segoe UI"/>
              </a:rPr>
              <a:t>For self-funded</a:t>
            </a:r>
          </a:p>
          <a:p>
            <a:pPr marL="226278" indent="-226278" algn="l">
              <a:lnSpc>
                <a:spcPct val="90000"/>
              </a:lnSpc>
              <a:spcBef>
                <a:spcPts val="993"/>
              </a:spcBef>
              <a:buFont typeface="Arial"/>
              <a:buChar char="•"/>
            </a:pPr>
            <a:r>
              <a:rPr lang="en-US" sz="2900" spc="-13" dirty="0">
                <a:latin typeface="Segoe UI"/>
                <a:cs typeface="Segoe UI"/>
              </a:rPr>
              <a:t>For fully-insured, if HMA reporting is not available, include info from Program History spreadsheet</a:t>
            </a:r>
          </a:p>
          <a:p>
            <a:pPr marL="226278" indent="-226278"/>
            <a:endParaRPr lang="en-US" sz="3200" dirty="0"/>
          </a:p>
          <a:p>
            <a:pPr marL="226278" indent="-226278" algn="l">
              <a:lnSpc>
                <a:spcPct val="90000"/>
              </a:lnSpc>
              <a:spcBef>
                <a:spcPts val="993"/>
              </a:spcBef>
              <a:buFont typeface="Arial"/>
              <a:buChar char="•"/>
            </a:pPr>
            <a:endParaRPr lang="en-US" sz="2900" spc="-13" dirty="0">
              <a:latin typeface="Segoe UI"/>
              <a:cs typeface="Segoe UI"/>
            </a:endParaRPr>
          </a:p>
          <a:p>
            <a:endParaRPr lang="en-US" sz="3200" spc="-13" dirty="0">
              <a:latin typeface="Segoe UI"/>
              <a:cs typeface="Segoe UI"/>
            </a:endParaRPr>
          </a:p>
          <a:p>
            <a:endParaRPr lang="en-US" dirty="0"/>
          </a:p>
        </p:txBody>
      </p:sp>
    </p:spTree>
    <p:extLst>
      <p:ext uri="{BB962C8B-B14F-4D97-AF65-F5344CB8AC3E}">
        <p14:creationId xmlns:p14="http://schemas.microsoft.com/office/powerpoint/2010/main" val="24853841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jpeg"/><Relationship Id="rId1" Type="http://schemas.openxmlformats.org/officeDocument/2006/relationships/slideMaster" Target="../slideMasters/slideMaster1.xml"/><Relationship Id="rId4" Type="http://schemas.openxmlformats.org/officeDocument/2006/relationships/image" Target="../media/image1.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jpeg"/><Relationship Id="rId1" Type="http://schemas.openxmlformats.org/officeDocument/2006/relationships/slideMaster" Target="../slideMasters/slideMaster2.xml"/><Relationship Id="rId4" Type="http://schemas.openxmlformats.org/officeDocument/2006/relationships/image" Target="../media/image1.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2.jpeg"/><Relationship Id="rId1" Type="http://schemas.openxmlformats.org/officeDocument/2006/relationships/slideMaster" Target="../slideMasters/slideMaster2.xml"/><Relationship Id="rId4" Type="http://schemas.openxmlformats.org/officeDocument/2006/relationships/image" Target="../media/image1.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2.jpeg"/><Relationship Id="rId1" Type="http://schemas.openxmlformats.org/officeDocument/2006/relationships/slideMaster" Target="../slideMasters/slideMaster2.xml"/><Relationship Id="rId4" Type="http://schemas.openxmlformats.org/officeDocument/2006/relationships/image" Target="../media/image1.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2.jpeg"/><Relationship Id="rId1" Type="http://schemas.openxmlformats.org/officeDocument/2006/relationships/slideMaster" Target="../slideMasters/slideMaster2.xml"/><Relationship Id="rId4" Type="http://schemas.openxmlformats.org/officeDocument/2006/relationships/image" Target="../media/image1.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2.jpeg"/><Relationship Id="rId1" Type="http://schemas.openxmlformats.org/officeDocument/2006/relationships/slideMaster" Target="../slideMasters/slideMaster2.xml"/><Relationship Id="rId4" Type="http://schemas.openxmlformats.org/officeDocument/2006/relationships/image" Target="../media/image1.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2.jpeg"/><Relationship Id="rId1" Type="http://schemas.openxmlformats.org/officeDocument/2006/relationships/slideMaster" Target="../slideMasters/slideMaster2.xml"/><Relationship Id="rId5" Type="http://schemas.openxmlformats.org/officeDocument/2006/relationships/image" Target="../media/image1.svg"/><Relationship Id="rId4" Type="http://schemas.openxmlformats.org/officeDocument/2006/relationships/image" Target="../media/image31.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Master" Target="../slideMasters/slideMaster2.xml"/><Relationship Id="rId5" Type="http://schemas.openxmlformats.org/officeDocument/2006/relationships/image" Target="../media/image1.svg"/><Relationship Id="rId4" Type="http://schemas.openxmlformats.org/officeDocument/2006/relationships/image" Target="../media/image3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2.jpeg"/><Relationship Id="rId1" Type="http://schemas.openxmlformats.org/officeDocument/2006/relationships/slideMaster" Target="../slideMasters/slideMaster2.xml"/><Relationship Id="rId5" Type="http://schemas.openxmlformats.org/officeDocument/2006/relationships/image" Target="../media/image1.svg"/><Relationship Id="rId4" Type="http://schemas.openxmlformats.org/officeDocument/2006/relationships/image" Target="../media/image36.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2.jpeg"/><Relationship Id="rId1" Type="http://schemas.openxmlformats.org/officeDocument/2006/relationships/slideMaster" Target="../slideMasters/slideMaster2.xml"/><Relationship Id="rId5" Type="http://schemas.openxmlformats.org/officeDocument/2006/relationships/image" Target="../media/image1.svg"/><Relationship Id="rId4" Type="http://schemas.openxmlformats.org/officeDocument/2006/relationships/image" Target="../media/image35.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2.jpeg"/><Relationship Id="rId1" Type="http://schemas.openxmlformats.org/officeDocument/2006/relationships/slideMaster" Target="../slideMasters/slideMaster2.xml"/><Relationship Id="rId5" Type="http://schemas.openxmlformats.org/officeDocument/2006/relationships/image" Target="../media/image1.svg"/><Relationship Id="rId4" Type="http://schemas.openxmlformats.org/officeDocument/2006/relationships/image" Target="../media/image3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39.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39.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39.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40.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40.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40.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41.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42.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42.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43.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43.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44.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1.jpeg"/><Relationship Id="rId1" Type="http://schemas.openxmlformats.org/officeDocument/2006/relationships/slideMaster" Target="../slideMasters/slideMaster2.xml"/><Relationship Id="rId5" Type="http://schemas.openxmlformats.org/officeDocument/2006/relationships/image" Target="../media/image1.svg"/><Relationship Id="rId4" Type="http://schemas.openxmlformats.org/officeDocument/2006/relationships/image" Target="../media/image46.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Master" Target="../slideMasters/slideMaster2.xml"/><Relationship Id="rId5" Type="http://schemas.openxmlformats.org/officeDocument/2006/relationships/image" Target="../media/image21.jpeg"/><Relationship Id="rId4" Type="http://schemas.openxmlformats.org/officeDocument/2006/relationships/image" Target="../media/image4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_HM Purple">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A12073-D3EF-3EB7-B7CF-FFFBA43EEE1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5418" y="-284556"/>
            <a:ext cx="9144000" cy="5143500"/>
          </a:xfrm>
          <a:prstGeom prst="rect">
            <a:avLst/>
          </a:prstGeom>
        </p:spPr>
      </p:pic>
      <p:sp>
        <p:nvSpPr>
          <p:cNvPr id="3" name="Text Placeholder 12">
            <a:extLst>
              <a:ext uri="{FF2B5EF4-FFF2-40B4-BE49-F238E27FC236}">
                <a16:creationId xmlns:a16="http://schemas.microsoft.com/office/drawing/2014/main" id="{DB2E4A07-2825-1445-180C-8EAD3BFE4A2C}"/>
              </a:ext>
            </a:extLst>
          </p:cNvPr>
          <p:cNvSpPr>
            <a:spLocks noGrp="1"/>
          </p:cNvSpPr>
          <p:nvPr>
            <p:ph type="body" sz="quarter" idx="10" hasCustomPrompt="1"/>
          </p:nvPr>
        </p:nvSpPr>
        <p:spPr>
          <a:xfrm>
            <a:off x="3376028" y="4127104"/>
            <a:ext cx="4420455" cy="444335"/>
          </a:xfrm>
          <a:prstGeom prst="rect">
            <a:avLst/>
          </a:prstGeom>
        </p:spPr>
        <p:txBody>
          <a:bodyPr wrap="square" anchor="b" anchorCtr="0"/>
          <a:lstStyle>
            <a:lvl1pPr marL="0" indent="0">
              <a:lnSpc>
                <a:spcPts val="3000"/>
              </a:lnSpc>
              <a:spcBef>
                <a:spcPts val="0"/>
              </a:spcBef>
              <a:buNone/>
              <a:defRPr lang="en-US" sz="2800" b="0" i="0" dirty="0">
                <a:solidFill>
                  <a:schemeClr val="tx1"/>
                </a:solidFill>
                <a:latin typeface="Segoe UI Semilight"/>
                <a:ea typeface="+mj-ea"/>
                <a:cs typeface="Segoe UI Semilight"/>
              </a:defRPr>
            </a:lvl1pPr>
          </a:lstStyle>
          <a:p>
            <a:pPr lvl="0"/>
            <a:r>
              <a:rPr lang="en-US"/>
              <a:t>Company Name</a:t>
            </a:r>
          </a:p>
        </p:txBody>
      </p:sp>
      <p:sp>
        <p:nvSpPr>
          <p:cNvPr id="5" name="Text Placeholder 12">
            <a:extLst>
              <a:ext uri="{FF2B5EF4-FFF2-40B4-BE49-F238E27FC236}">
                <a16:creationId xmlns:a16="http://schemas.microsoft.com/office/drawing/2014/main" id="{FAFBB38C-DB9E-4FA5-264B-19C3F55E2A4C}"/>
              </a:ext>
            </a:extLst>
          </p:cNvPr>
          <p:cNvSpPr>
            <a:spLocks noGrp="1"/>
          </p:cNvSpPr>
          <p:nvPr>
            <p:ph type="body" sz="quarter" idx="11" hasCustomPrompt="1"/>
          </p:nvPr>
        </p:nvSpPr>
        <p:spPr>
          <a:xfrm>
            <a:off x="3376027" y="4599739"/>
            <a:ext cx="3532909" cy="162940"/>
          </a:xfrm>
          <a:prstGeom prst="rect">
            <a:avLst/>
          </a:prstGeom>
        </p:spPr>
        <p:txBody>
          <a:bodyPr/>
          <a:lstStyle>
            <a:lvl1pPr marL="0" indent="0">
              <a:lnSpc>
                <a:spcPct val="100000"/>
              </a:lnSpc>
              <a:spcBef>
                <a:spcPts val="95"/>
              </a:spcBef>
              <a:buNone/>
              <a:defRPr lang="en-US" sz="1600" b="0" dirty="0">
                <a:solidFill>
                  <a:schemeClr val="tx1"/>
                </a:solidFill>
                <a:latin typeface="Segoe UI Semilight"/>
                <a:cs typeface="Segoe UI Semilight"/>
              </a:defRPr>
            </a:lvl1pPr>
          </a:lstStyle>
          <a:p>
            <a:pPr lvl="0"/>
            <a:r>
              <a:rPr lang="en-US"/>
              <a:t>Date XX, XXXX</a:t>
            </a:r>
          </a:p>
        </p:txBody>
      </p:sp>
      <p:pic>
        <p:nvPicPr>
          <p:cNvPr id="6" name="Picture 5" descr="A black background with text overlay&#10;&#10;Description automatically generated">
            <a:extLst>
              <a:ext uri="{FF2B5EF4-FFF2-40B4-BE49-F238E27FC236}">
                <a16:creationId xmlns:a16="http://schemas.microsoft.com/office/drawing/2014/main" id="{0CB99D80-5A90-83D4-935D-A33657C62A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4002" y="4157919"/>
            <a:ext cx="1333456" cy="701025"/>
          </a:xfrm>
          <a:prstGeom prst="rect">
            <a:avLst/>
          </a:prstGeom>
        </p:spPr>
      </p:pic>
    </p:spTree>
    <p:extLst>
      <p:ext uri="{BB962C8B-B14F-4D97-AF65-F5344CB8AC3E}">
        <p14:creationId xmlns:p14="http://schemas.microsoft.com/office/powerpoint/2010/main" val="28927885"/>
      </p:ext>
    </p:extLst>
  </p:cSld>
  <p:clrMapOvr>
    <a:masterClrMapping/>
  </p:clrMapOvr>
  <p:transition spd="med"/>
  <p:extLst>
    <p:ext uri="{DCECCB84-F9BA-43D5-87BE-67443E8EF086}">
      <p15:sldGuideLst xmlns:p15="http://schemas.microsoft.com/office/powerpoint/2012/main">
        <p15:guide id="2" pos="2880" userDrawn="1">
          <p15:clr>
            <a:srgbClr val="FBAE40"/>
          </p15:clr>
        </p15:guide>
        <p15:guide id="3" pos="21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Cover_HM Petroleum">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A12073-D3EF-3EB7-B7CF-FFFBA43EEE1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3" name="object 4">
            <a:extLst>
              <a:ext uri="{FF2B5EF4-FFF2-40B4-BE49-F238E27FC236}">
                <a16:creationId xmlns:a16="http://schemas.microsoft.com/office/drawing/2014/main" id="{90526FA9-8B85-ABFC-9EBB-D268C3AA5A90}"/>
              </a:ext>
            </a:extLst>
          </p:cNvPr>
          <p:cNvSpPr txBox="1"/>
          <p:nvPr userDrawn="1"/>
        </p:nvSpPr>
        <p:spPr>
          <a:xfrm>
            <a:off x="2696105" y="4475394"/>
            <a:ext cx="2311516" cy="151323"/>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808080"/>
                </a:solidFill>
                <a:latin typeface="Segoe UI"/>
                <a:cs typeface="Segoe UI"/>
              </a:rPr>
              <a:t>(800)</a:t>
            </a:r>
            <a:r>
              <a:rPr sz="900" spc="-25" dirty="0">
                <a:solidFill>
                  <a:srgbClr val="808080"/>
                </a:solidFill>
                <a:latin typeface="Segoe UI"/>
                <a:cs typeface="Segoe UI"/>
              </a:rPr>
              <a:t> </a:t>
            </a:r>
            <a:r>
              <a:rPr sz="900" dirty="0">
                <a:solidFill>
                  <a:srgbClr val="808080"/>
                </a:solidFill>
                <a:latin typeface="Segoe UI"/>
                <a:cs typeface="Segoe UI"/>
              </a:rPr>
              <a:t>247.7756</a:t>
            </a:r>
            <a:r>
              <a:rPr sz="900" spc="204" dirty="0">
                <a:solidFill>
                  <a:srgbClr val="808080"/>
                </a:solidFill>
                <a:latin typeface="Segoe UI"/>
                <a:cs typeface="Segoe UI"/>
              </a:rPr>
              <a:t> </a:t>
            </a:r>
            <a:r>
              <a:rPr sz="900" dirty="0">
                <a:solidFill>
                  <a:srgbClr val="808080"/>
                </a:solidFill>
                <a:latin typeface="Segoe UI"/>
                <a:cs typeface="Segoe UI"/>
              </a:rPr>
              <a:t>|</a:t>
            </a:r>
            <a:r>
              <a:rPr sz="900" spc="210" dirty="0">
                <a:solidFill>
                  <a:srgbClr val="808080"/>
                </a:solidFill>
                <a:latin typeface="Segoe UI"/>
                <a:cs typeface="Segoe UI"/>
              </a:rPr>
              <a:t> </a:t>
            </a:r>
            <a:r>
              <a:rPr sz="900" spc="-10" dirty="0">
                <a:solidFill>
                  <a:srgbClr val="808080"/>
                </a:solidFill>
                <a:latin typeface="Segoe UI"/>
                <a:cs typeface="Segoe UI"/>
              </a:rPr>
              <a:t>holmesmurphy.com</a:t>
            </a:r>
            <a:endParaRPr sz="900" dirty="0">
              <a:latin typeface="Segoe UI"/>
              <a:cs typeface="Segoe UI"/>
            </a:endParaRPr>
          </a:p>
        </p:txBody>
      </p:sp>
    </p:spTree>
    <p:extLst>
      <p:ext uri="{BB962C8B-B14F-4D97-AF65-F5344CB8AC3E}">
        <p14:creationId xmlns:p14="http://schemas.microsoft.com/office/powerpoint/2010/main" val="273069629"/>
      </p:ext>
    </p:extLst>
  </p:cSld>
  <p:clrMapOvr>
    <a:masterClrMapping/>
  </p:clrMapOvr>
  <p:transition spd="med"/>
  <p:extLst>
    <p:ext uri="{DCECCB84-F9BA-43D5-87BE-67443E8EF086}">
      <p15:sldGuideLst xmlns:p15="http://schemas.microsoft.com/office/powerpoint/2012/main">
        <p15:guide id="2" pos="2880" userDrawn="1">
          <p15:clr>
            <a:srgbClr val="FBAE40"/>
          </p15:clr>
        </p15:guide>
        <p15:guide id="3" orient="horz" pos="295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ver_HM Manufacturing">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51A0493-E256-9AA2-6C8E-93C9101EAA7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8" name="Text Placeholder 12">
            <a:extLst>
              <a:ext uri="{FF2B5EF4-FFF2-40B4-BE49-F238E27FC236}">
                <a16:creationId xmlns:a16="http://schemas.microsoft.com/office/drawing/2014/main" id="{A6A21D82-FAEA-915E-AF48-30CB67A4E2E9}"/>
              </a:ext>
            </a:extLst>
          </p:cNvPr>
          <p:cNvSpPr>
            <a:spLocks noGrp="1"/>
          </p:cNvSpPr>
          <p:nvPr>
            <p:ph type="body" sz="quarter" idx="10" hasCustomPrompt="1"/>
          </p:nvPr>
        </p:nvSpPr>
        <p:spPr>
          <a:xfrm>
            <a:off x="3376028" y="4127104"/>
            <a:ext cx="4420455" cy="444335"/>
          </a:xfrm>
          <a:prstGeom prst="rect">
            <a:avLst/>
          </a:prstGeom>
        </p:spPr>
        <p:txBody>
          <a:bodyPr wrap="square" anchor="b" anchorCtr="0"/>
          <a:lstStyle>
            <a:lvl1pPr marL="0" indent="0">
              <a:lnSpc>
                <a:spcPts val="3000"/>
              </a:lnSpc>
              <a:spcBef>
                <a:spcPts val="0"/>
              </a:spcBef>
              <a:buNone/>
              <a:defRPr lang="en-US" sz="2800" b="0" i="0" dirty="0">
                <a:solidFill>
                  <a:schemeClr val="tx1"/>
                </a:solidFill>
                <a:latin typeface="Segoe UI Semilight"/>
                <a:ea typeface="+mj-ea"/>
                <a:cs typeface="Segoe UI Semilight"/>
              </a:defRPr>
            </a:lvl1pPr>
          </a:lstStyle>
          <a:p>
            <a:pPr lvl="0"/>
            <a:r>
              <a:rPr lang="en-US"/>
              <a:t>Company Name</a:t>
            </a:r>
          </a:p>
        </p:txBody>
      </p:sp>
      <p:sp>
        <p:nvSpPr>
          <p:cNvPr id="9" name="Text Placeholder 12">
            <a:extLst>
              <a:ext uri="{FF2B5EF4-FFF2-40B4-BE49-F238E27FC236}">
                <a16:creationId xmlns:a16="http://schemas.microsoft.com/office/drawing/2014/main" id="{05674F61-3828-8A7C-DB92-39EB23B0F0F8}"/>
              </a:ext>
            </a:extLst>
          </p:cNvPr>
          <p:cNvSpPr>
            <a:spLocks noGrp="1"/>
          </p:cNvSpPr>
          <p:nvPr>
            <p:ph type="body" sz="quarter" idx="11" hasCustomPrompt="1"/>
          </p:nvPr>
        </p:nvSpPr>
        <p:spPr>
          <a:xfrm>
            <a:off x="3376027" y="4599739"/>
            <a:ext cx="3532909" cy="162940"/>
          </a:xfrm>
          <a:prstGeom prst="rect">
            <a:avLst/>
          </a:prstGeom>
        </p:spPr>
        <p:txBody>
          <a:bodyPr/>
          <a:lstStyle>
            <a:lvl1pPr marL="0" indent="0">
              <a:lnSpc>
                <a:spcPct val="100000"/>
              </a:lnSpc>
              <a:spcBef>
                <a:spcPts val="95"/>
              </a:spcBef>
              <a:buNone/>
              <a:defRPr lang="en-US" sz="1600" b="0" dirty="0">
                <a:solidFill>
                  <a:schemeClr val="tx1"/>
                </a:solidFill>
                <a:latin typeface="Segoe UI Semilight"/>
                <a:cs typeface="Segoe UI Semilight"/>
              </a:defRPr>
            </a:lvl1pPr>
          </a:lstStyle>
          <a:p>
            <a:pPr lvl="0"/>
            <a:r>
              <a:rPr lang="en-US"/>
              <a:t>Date XX, XXXX</a:t>
            </a:r>
          </a:p>
        </p:txBody>
      </p:sp>
      <p:pic>
        <p:nvPicPr>
          <p:cNvPr id="11" name="Picture 10" descr="A black background with text overlay&#10;&#10;Description automatically generated">
            <a:extLst>
              <a:ext uri="{FF2B5EF4-FFF2-40B4-BE49-F238E27FC236}">
                <a16:creationId xmlns:a16="http://schemas.microsoft.com/office/drawing/2014/main" id="{73905E8A-5F6C-048E-0218-84F8950283D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4002" y="4157919"/>
            <a:ext cx="1333456" cy="701025"/>
          </a:xfrm>
          <a:prstGeom prst="rect">
            <a:avLst/>
          </a:prstGeom>
        </p:spPr>
      </p:pic>
    </p:spTree>
    <p:extLst>
      <p:ext uri="{BB962C8B-B14F-4D97-AF65-F5344CB8AC3E}">
        <p14:creationId xmlns:p14="http://schemas.microsoft.com/office/powerpoint/2010/main" val="2415679140"/>
      </p:ext>
    </p:extLst>
  </p:cSld>
  <p:clrMapOvr>
    <a:masterClrMapping/>
  </p:clrMapOvr>
  <p:transition spd="med"/>
  <p:extLst>
    <p:ext uri="{DCECCB84-F9BA-43D5-87BE-67443E8EF086}">
      <p15:sldGuideLst xmlns:p15="http://schemas.microsoft.com/office/powerpoint/2012/main">
        <p15:guide id="2"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over_HM Manufacturing">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A12073-D3EF-3EB7-B7CF-FFFBA43EEE1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3" name="object 4">
            <a:extLst>
              <a:ext uri="{FF2B5EF4-FFF2-40B4-BE49-F238E27FC236}">
                <a16:creationId xmlns:a16="http://schemas.microsoft.com/office/drawing/2014/main" id="{60D89635-1230-8F20-4692-3086039648D4}"/>
              </a:ext>
            </a:extLst>
          </p:cNvPr>
          <p:cNvSpPr txBox="1"/>
          <p:nvPr userDrawn="1"/>
        </p:nvSpPr>
        <p:spPr>
          <a:xfrm>
            <a:off x="2696105" y="4474431"/>
            <a:ext cx="2311516" cy="151323"/>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808080"/>
                </a:solidFill>
                <a:latin typeface="Segoe UI"/>
                <a:cs typeface="Segoe UI"/>
              </a:rPr>
              <a:t>(800)</a:t>
            </a:r>
            <a:r>
              <a:rPr sz="900" spc="-25" dirty="0">
                <a:solidFill>
                  <a:srgbClr val="808080"/>
                </a:solidFill>
                <a:latin typeface="Segoe UI"/>
                <a:cs typeface="Segoe UI"/>
              </a:rPr>
              <a:t> </a:t>
            </a:r>
            <a:r>
              <a:rPr sz="900" dirty="0">
                <a:solidFill>
                  <a:srgbClr val="808080"/>
                </a:solidFill>
                <a:latin typeface="Segoe UI"/>
                <a:cs typeface="Segoe UI"/>
              </a:rPr>
              <a:t>247.7756</a:t>
            </a:r>
            <a:r>
              <a:rPr sz="900" spc="204" dirty="0">
                <a:solidFill>
                  <a:srgbClr val="808080"/>
                </a:solidFill>
                <a:latin typeface="Segoe UI"/>
                <a:cs typeface="Segoe UI"/>
              </a:rPr>
              <a:t> </a:t>
            </a:r>
            <a:r>
              <a:rPr sz="900" dirty="0">
                <a:solidFill>
                  <a:srgbClr val="808080"/>
                </a:solidFill>
                <a:latin typeface="Segoe UI"/>
                <a:cs typeface="Segoe UI"/>
              </a:rPr>
              <a:t>|</a:t>
            </a:r>
            <a:r>
              <a:rPr sz="900" spc="210" dirty="0">
                <a:solidFill>
                  <a:srgbClr val="808080"/>
                </a:solidFill>
                <a:latin typeface="Segoe UI"/>
                <a:cs typeface="Segoe UI"/>
              </a:rPr>
              <a:t> </a:t>
            </a:r>
            <a:r>
              <a:rPr sz="900" spc="-10" dirty="0">
                <a:solidFill>
                  <a:srgbClr val="808080"/>
                </a:solidFill>
                <a:latin typeface="Segoe UI"/>
                <a:cs typeface="Segoe UI"/>
              </a:rPr>
              <a:t>holmesmurphy.com</a:t>
            </a:r>
            <a:endParaRPr sz="900" dirty="0">
              <a:latin typeface="Segoe UI"/>
              <a:cs typeface="Segoe UI"/>
            </a:endParaRPr>
          </a:p>
        </p:txBody>
      </p:sp>
    </p:spTree>
    <p:extLst>
      <p:ext uri="{BB962C8B-B14F-4D97-AF65-F5344CB8AC3E}">
        <p14:creationId xmlns:p14="http://schemas.microsoft.com/office/powerpoint/2010/main" val="2086908134"/>
      </p:ext>
    </p:extLst>
  </p:cSld>
  <p:clrMapOvr>
    <a:masterClrMapping/>
  </p:clrMapOvr>
  <p:transition spd="med"/>
  <p:extLst>
    <p:ext uri="{DCECCB84-F9BA-43D5-87BE-67443E8EF086}">
      <p15:sldGuideLst xmlns:p15="http://schemas.microsoft.com/office/powerpoint/2012/main">
        <p15:guide id="2" pos="2880" userDrawn="1">
          <p15:clr>
            <a:srgbClr val="FBAE40"/>
          </p15:clr>
        </p15:guide>
        <p15:guide id="3" orient="horz"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ver_HM Transportation">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8237518-7594-A2AB-5131-EC8A719E86A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8" name="Text Placeholder 12">
            <a:extLst>
              <a:ext uri="{FF2B5EF4-FFF2-40B4-BE49-F238E27FC236}">
                <a16:creationId xmlns:a16="http://schemas.microsoft.com/office/drawing/2014/main" id="{EE2D6993-5566-92A5-0211-5B5D4B167300}"/>
              </a:ext>
            </a:extLst>
          </p:cNvPr>
          <p:cNvSpPr>
            <a:spLocks noGrp="1"/>
          </p:cNvSpPr>
          <p:nvPr>
            <p:ph type="body" sz="quarter" idx="10" hasCustomPrompt="1"/>
          </p:nvPr>
        </p:nvSpPr>
        <p:spPr>
          <a:xfrm>
            <a:off x="3376028" y="4127104"/>
            <a:ext cx="4420455" cy="444335"/>
          </a:xfrm>
          <a:prstGeom prst="rect">
            <a:avLst/>
          </a:prstGeom>
        </p:spPr>
        <p:txBody>
          <a:bodyPr wrap="square" anchor="b" anchorCtr="0"/>
          <a:lstStyle>
            <a:lvl1pPr marL="0" indent="0">
              <a:lnSpc>
                <a:spcPts val="3000"/>
              </a:lnSpc>
              <a:spcBef>
                <a:spcPts val="0"/>
              </a:spcBef>
              <a:buNone/>
              <a:defRPr lang="en-US" sz="2800" b="0" i="0" dirty="0">
                <a:solidFill>
                  <a:schemeClr val="tx1"/>
                </a:solidFill>
                <a:latin typeface="Segoe UI Semilight"/>
                <a:ea typeface="+mj-ea"/>
                <a:cs typeface="Segoe UI Semilight"/>
              </a:defRPr>
            </a:lvl1pPr>
          </a:lstStyle>
          <a:p>
            <a:pPr lvl="0"/>
            <a:r>
              <a:rPr lang="en-US"/>
              <a:t>Company Name</a:t>
            </a:r>
          </a:p>
        </p:txBody>
      </p:sp>
      <p:sp>
        <p:nvSpPr>
          <p:cNvPr id="9" name="Text Placeholder 12">
            <a:extLst>
              <a:ext uri="{FF2B5EF4-FFF2-40B4-BE49-F238E27FC236}">
                <a16:creationId xmlns:a16="http://schemas.microsoft.com/office/drawing/2014/main" id="{9F424637-1547-7B0E-9F41-BE4875B7F9AE}"/>
              </a:ext>
            </a:extLst>
          </p:cNvPr>
          <p:cNvSpPr>
            <a:spLocks noGrp="1"/>
          </p:cNvSpPr>
          <p:nvPr>
            <p:ph type="body" sz="quarter" idx="11" hasCustomPrompt="1"/>
          </p:nvPr>
        </p:nvSpPr>
        <p:spPr>
          <a:xfrm>
            <a:off x="3376027" y="4599739"/>
            <a:ext cx="3532909" cy="162940"/>
          </a:xfrm>
          <a:prstGeom prst="rect">
            <a:avLst/>
          </a:prstGeom>
        </p:spPr>
        <p:txBody>
          <a:bodyPr/>
          <a:lstStyle>
            <a:lvl1pPr marL="0" indent="0">
              <a:lnSpc>
                <a:spcPct val="100000"/>
              </a:lnSpc>
              <a:spcBef>
                <a:spcPts val="95"/>
              </a:spcBef>
              <a:buNone/>
              <a:defRPr lang="en-US" sz="1600" b="0" dirty="0">
                <a:solidFill>
                  <a:schemeClr val="tx1"/>
                </a:solidFill>
                <a:latin typeface="Segoe UI Semilight"/>
                <a:cs typeface="Segoe UI Semilight"/>
              </a:defRPr>
            </a:lvl1pPr>
          </a:lstStyle>
          <a:p>
            <a:pPr lvl="0"/>
            <a:r>
              <a:rPr lang="en-US"/>
              <a:t>Date XX, XXXX</a:t>
            </a:r>
          </a:p>
        </p:txBody>
      </p:sp>
      <p:pic>
        <p:nvPicPr>
          <p:cNvPr id="11" name="Picture 10" descr="A black background with text overlay&#10;&#10;Description automatically generated">
            <a:extLst>
              <a:ext uri="{FF2B5EF4-FFF2-40B4-BE49-F238E27FC236}">
                <a16:creationId xmlns:a16="http://schemas.microsoft.com/office/drawing/2014/main" id="{C70532C7-7670-DCB9-272D-AF85AE668FF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4002" y="4157919"/>
            <a:ext cx="1333456" cy="701025"/>
          </a:xfrm>
          <a:prstGeom prst="rect">
            <a:avLst/>
          </a:prstGeom>
        </p:spPr>
      </p:pic>
    </p:spTree>
    <p:extLst>
      <p:ext uri="{BB962C8B-B14F-4D97-AF65-F5344CB8AC3E}">
        <p14:creationId xmlns:p14="http://schemas.microsoft.com/office/powerpoint/2010/main" val="2536261074"/>
      </p:ext>
    </p:extLst>
  </p:cSld>
  <p:clrMapOvr>
    <a:masterClrMapping/>
  </p:clrMapOvr>
  <p:transition spd="med"/>
  <p:extLst>
    <p:ext uri="{DCECCB84-F9BA-43D5-87BE-67443E8EF086}">
      <p15:sldGuideLst xmlns:p15="http://schemas.microsoft.com/office/powerpoint/2012/main">
        <p15:guide id="2" pos="28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Cover_HM Transportation">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A12073-D3EF-3EB7-B7CF-FFFBA43EEE1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2" name="object 4">
            <a:extLst>
              <a:ext uri="{FF2B5EF4-FFF2-40B4-BE49-F238E27FC236}">
                <a16:creationId xmlns:a16="http://schemas.microsoft.com/office/drawing/2014/main" id="{C789405D-BD40-2255-19D0-86B2443C3CE0}"/>
              </a:ext>
            </a:extLst>
          </p:cNvPr>
          <p:cNvSpPr txBox="1"/>
          <p:nvPr userDrawn="1"/>
        </p:nvSpPr>
        <p:spPr>
          <a:xfrm>
            <a:off x="2696105" y="4473829"/>
            <a:ext cx="2311516" cy="151323"/>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808080"/>
                </a:solidFill>
                <a:latin typeface="Segoe UI"/>
                <a:cs typeface="Segoe UI"/>
              </a:rPr>
              <a:t>(800)</a:t>
            </a:r>
            <a:r>
              <a:rPr sz="900" spc="-25" dirty="0">
                <a:solidFill>
                  <a:srgbClr val="808080"/>
                </a:solidFill>
                <a:latin typeface="Segoe UI"/>
                <a:cs typeface="Segoe UI"/>
              </a:rPr>
              <a:t> </a:t>
            </a:r>
            <a:r>
              <a:rPr sz="900" dirty="0">
                <a:solidFill>
                  <a:srgbClr val="808080"/>
                </a:solidFill>
                <a:latin typeface="Segoe UI"/>
                <a:cs typeface="Segoe UI"/>
              </a:rPr>
              <a:t>247.7756</a:t>
            </a:r>
            <a:r>
              <a:rPr sz="900" spc="204" dirty="0">
                <a:solidFill>
                  <a:srgbClr val="808080"/>
                </a:solidFill>
                <a:latin typeface="Segoe UI"/>
                <a:cs typeface="Segoe UI"/>
              </a:rPr>
              <a:t> </a:t>
            </a:r>
            <a:r>
              <a:rPr sz="900" dirty="0">
                <a:solidFill>
                  <a:srgbClr val="808080"/>
                </a:solidFill>
                <a:latin typeface="Segoe UI"/>
                <a:cs typeface="Segoe UI"/>
              </a:rPr>
              <a:t>|</a:t>
            </a:r>
            <a:r>
              <a:rPr sz="900" spc="210" dirty="0">
                <a:solidFill>
                  <a:srgbClr val="808080"/>
                </a:solidFill>
                <a:latin typeface="Segoe UI"/>
                <a:cs typeface="Segoe UI"/>
              </a:rPr>
              <a:t> </a:t>
            </a:r>
            <a:r>
              <a:rPr sz="900" spc="-10" dirty="0">
                <a:solidFill>
                  <a:srgbClr val="808080"/>
                </a:solidFill>
                <a:latin typeface="Segoe UI"/>
                <a:cs typeface="Segoe UI"/>
              </a:rPr>
              <a:t>holmesmurphy.com</a:t>
            </a:r>
            <a:endParaRPr sz="900" dirty="0">
              <a:latin typeface="Segoe UI"/>
              <a:cs typeface="Segoe UI"/>
            </a:endParaRPr>
          </a:p>
        </p:txBody>
      </p:sp>
    </p:spTree>
    <p:extLst>
      <p:ext uri="{BB962C8B-B14F-4D97-AF65-F5344CB8AC3E}">
        <p14:creationId xmlns:p14="http://schemas.microsoft.com/office/powerpoint/2010/main" val="4027143750"/>
      </p:ext>
    </p:extLst>
  </p:cSld>
  <p:clrMapOvr>
    <a:masterClrMapping/>
  </p:clrMapOvr>
  <p:transition spd="med"/>
  <p:extLst>
    <p:ext uri="{DCECCB84-F9BA-43D5-87BE-67443E8EF086}">
      <p15:sldGuideLst xmlns:p15="http://schemas.microsoft.com/office/powerpoint/2012/main">
        <p15:guide id="2" pos="2880" userDrawn="1">
          <p15:clr>
            <a:srgbClr val="FBAE40"/>
          </p15:clr>
        </p15:guide>
        <p15:guide id="3" orient="horz" pos="2880" userDrawn="1">
          <p15:clr>
            <a:srgbClr val="FBAE40"/>
          </p15:clr>
        </p15:guide>
        <p15:guide id="4" pos="1602"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re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AAA19A8-EB80-DDCD-F301-11B4BFEDF7F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13" name="Text Placeholder 12">
            <a:extLst>
              <a:ext uri="{FF2B5EF4-FFF2-40B4-BE49-F238E27FC236}">
                <a16:creationId xmlns:a16="http://schemas.microsoft.com/office/drawing/2014/main" id="{43C9B065-BAA1-13BA-7995-D61F4369CED2}"/>
              </a:ext>
            </a:extLst>
          </p:cNvPr>
          <p:cNvSpPr>
            <a:spLocks noGrp="1"/>
          </p:cNvSpPr>
          <p:nvPr>
            <p:ph type="body" sz="quarter" idx="11" hasCustomPrompt="1"/>
          </p:nvPr>
        </p:nvSpPr>
        <p:spPr>
          <a:xfrm>
            <a:off x="2201378" y="1868933"/>
            <a:ext cx="4411807" cy="911879"/>
          </a:xfrm>
          <a:prstGeom prst="rect">
            <a:avLst/>
          </a:prstGeom>
        </p:spPr>
        <p:txBody>
          <a:bodyPr/>
          <a:lstStyle>
            <a:lvl1pPr>
              <a:lnSpc>
                <a:spcPct val="100000"/>
              </a:lnSpc>
              <a:defRPr kumimoji="0" lang="en-US" sz="3600" b="0" i="0" u="none" strike="noStrike" kern="1200" cap="none" spc="0" normalizeH="0" baseline="0" dirty="0" smtClean="0">
                <a:ln>
                  <a:noFill/>
                </a:ln>
                <a:solidFill>
                  <a:srgbClr val="FFFFFF"/>
                </a:solidFill>
                <a:effectLst/>
                <a:uLnTx/>
                <a:uFillTx/>
                <a:latin typeface="Segoe UI Light" panose="020B0502040204020203" pitchFamily="34" charset="0"/>
                <a:ea typeface="+mn-ea"/>
                <a:cs typeface="Segoe UI Light" panose="020B0502040204020203" pitchFamily="34" charset="0"/>
                <a:sym typeface="Calibri"/>
              </a:defRPr>
            </a:lvl1pPr>
            <a:lvl2pPr>
              <a:defRPr/>
            </a:lvl2pPr>
          </a:lstStyle>
          <a:p>
            <a:pPr marL="0" marR="0" lvl="0" indent="0" algn="l" defTabSz="914339"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Section Text Here</a:t>
            </a:r>
          </a:p>
        </p:txBody>
      </p:sp>
    </p:spTree>
    <p:extLst>
      <p:ext uri="{BB962C8B-B14F-4D97-AF65-F5344CB8AC3E}">
        <p14:creationId xmlns:p14="http://schemas.microsoft.com/office/powerpoint/2010/main" val="2136595633"/>
      </p:ext>
    </p:extLst>
  </p:cSld>
  <p:clrMapOvr>
    <a:masterClrMapping/>
  </p:clrMapOvr>
  <p:extLst>
    <p:ext uri="{DCECCB84-F9BA-43D5-87BE-67443E8EF086}">
      <p15:sldGuideLst xmlns:p15="http://schemas.microsoft.com/office/powerpoint/2012/main">
        <p15:guide id="1" pos="262" userDrawn="1">
          <p15:clr>
            <a:srgbClr val="FBAE40"/>
          </p15:clr>
        </p15:guide>
        <p15:guide id="2" pos="534" userDrawn="1">
          <p15:clr>
            <a:srgbClr val="FBAE40"/>
          </p15:clr>
        </p15:guide>
        <p15:guide id="3" pos="145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oran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AAA19A8-EB80-DDCD-F301-11B4BFEDF7F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2" name="Text Placeholder 12">
            <a:extLst>
              <a:ext uri="{FF2B5EF4-FFF2-40B4-BE49-F238E27FC236}">
                <a16:creationId xmlns:a16="http://schemas.microsoft.com/office/drawing/2014/main" id="{D4B99607-8F21-1CA8-6113-8A5255C530E5}"/>
              </a:ext>
            </a:extLst>
          </p:cNvPr>
          <p:cNvSpPr>
            <a:spLocks noGrp="1"/>
          </p:cNvSpPr>
          <p:nvPr>
            <p:ph type="body" sz="quarter" idx="11" hasCustomPrompt="1"/>
          </p:nvPr>
        </p:nvSpPr>
        <p:spPr>
          <a:xfrm>
            <a:off x="2201378" y="1868933"/>
            <a:ext cx="4411807" cy="911879"/>
          </a:xfrm>
          <a:prstGeom prst="rect">
            <a:avLst/>
          </a:prstGeom>
        </p:spPr>
        <p:txBody>
          <a:bodyPr/>
          <a:lstStyle>
            <a:lvl1pPr>
              <a:lnSpc>
                <a:spcPct val="100000"/>
              </a:lnSpc>
              <a:defRPr kumimoji="0" lang="en-US" sz="3600" b="0" i="0" u="none" strike="noStrike" kern="1200" cap="none" spc="0" normalizeH="0" baseline="0" dirty="0" smtClean="0">
                <a:ln>
                  <a:noFill/>
                </a:ln>
                <a:solidFill>
                  <a:srgbClr val="FFFFFF"/>
                </a:solidFill>
                <a:effectLst/>
                <a:uLnTx/>
                <a:uFillTx/>
                <a:latin typeface="Segoe UI Light" panose="020B0502040204020203" pitchFamily="34" charset="0"/>
                <a:ea typeface="+mn-ea"/>
                <a:cs typeface="Segoe UI Light" panose="020B0502040204020203" pitchFamily="34" charset="0"/>
                <a:sym typeface="Calibri"/>
              </a:defRPr>
            </a:lvl1pPr>
            <a:lvl2pPr>
              <a:defRPr/>
            </a:lvl2pPr>
          </a:lstStyle>
          <a:p>
            <a:pPr marL="0" marR="0" lvl="0" indent="0" algn="l" defTabSz="914339"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Section Text Here</a:t>
            </a:r>
          </a:p>
        </p:txBody>
      </p:sp>
    </p:spTree>
    <p:extLst>
      <p:ext uri="{BB962C8B-B14F-4D97-AF65-F5344CB8AC3E}">
        <p14:creationId xmlns:p14="http://schemas.microsoft.com/office/powerpoint/2010/main" val="2207600833"/>
      </p:ext>
    </p:extLst>
  </p:cSld>
  <p:clrMapOvr>
    <a:masterClrMapping/>
  </p:clrMapOvr>
  <p:extLst>
    <p:ext uri="{DCECCB84-F9BA-43D5-87BE-67443E8EF086}">
      <p15:sldGuideLst xmlns:p15="http://schemas.microsoft.com/office/powerpoint/2012/main">
        <p15:guide id="1" pos="262" userDrawn="1">
          <p15:clr>
            <a:srgbClr val="FBAE40"/>
          </p15:clr>
        </p15:guide>
        <p15:guide id="2" pos="534" userDrawn="1">
          <p15:clr>
            <a:srgbClr val="FBAE40"/>
          </p15:clr>
        </p15:guide>
        <p15:guide id="3" pos="145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k Blue Sec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AAA19A8-EB80-DDCD-F301-11B4BFEDF7F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2" name="Text Placeholder 12">
            <a:extLst>
              <a:ext uri="{FF2B5EF4-FFF2-40B4-BE49-F238E27FC236}">
                <a16:creationId xmlns:a16="http://schemas.microsoft.com/office/drawing/2014/main" id="{6D7DF3ED-C3D4-0AA3-8001-ACEC193BB9EE}"/>
              </a:ext>
            </a:extLst>
          </p:cNvPr>
          <p:cNvSpPr>
            <a:spLocks noGrp="1"/>
          </p:cNvSpPr>
          <p:nvPr>
            <p:ph type="body" sz="quarter" idx="11" hasCustomPrompt="1"/>
          </p:nvPr>
        </p:nvSpPr>
        <p:spPr>
          <a:xfrm>
            <a:off x="2201378" y="1868933"/>
            <a:ext cx="4411807" cy="911879"/>
          </a:xfrm>
          <a:prstGeom prst="rect">
            <a:avLst/>
          </a:prstGeom>
        </p:spPr>
        <p:txBody>
          <a:bodyPr/>
          <a:lstStyle>
            <a:lvl1pPr>
              <a:lnSpc>
                <a:spcPct val="100000"/>
              </a:lnSpc>
              <a:defRPr kumimoji="0" lang="en-US" sz="3600" b="0" i="0" u="none" strike="noStrike" kern="1200" cap="none" spc="0" normalizeH="0" baseline="0" dirty="0" smtClean="0">
                <a:ln>
                  <a:noFill/>
                </a:ln>
                <a:solidFill>
                  <a:srgbClr val="FFFFFF"/>
                </a:solidFill>
                <a:effectLst/>
                <a:uLnTx/>
                <a:uFillTx/>
                <a:latin typeface="Segoe UI Light" panose="020B0502040204020203" pitchFamily="34" charset="0"/>
                <a:ea typeface="+mn-ea"/>
                <a:cs typeface="Segoe UI Light" panose="020B0502040204020203" pitchFamily="34" charset="0"/>
                <a:sym typeface="Calibri"/>
              </a:defRPr>
            </a:lvl1pPr>
            <a:lvl2pPr>
              <a:defRPr/>
            </a:lvl2pPr>
          </a:lstStyle>
          <a:p>
            <a:pPr marL="0" marR="0" lvl="0" indent="0" algn="l" defTabSz="914339"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Section Text Here</a:t>
            </a:r>
          </a:p>
        </p:txBody>
      </p:sp>
    </p:spTree>
    <p:extLst>
      <p:ext uri="{BB962C8B-B14F-4D97-AF65-F5344CB8AC3E}">
        <p14:creationId xmlns:p14="http://schemas.microsoft.com/office/powerpoint/2010/main" val="3948066147"/>
      </p:ext>
    </p:extLst>
  </p:cSld>
  <p:clrMapOvr>
    <a:masterClrMapping/>
  </p:clrMapOvr>
  <p:extLst>
    <p:ext uri="{DCECCB84-F9BA-43D5-87BE-67443E8EF086}">
      <p15:sldGuideLst xmlns:p15="http://schemas.microsoft.com/office/powerpoint/2012/main">
        <p15:guide id="1" pos="262" userDrawn="1">
          <p15:clr>
            <a:srgbClr val="FBAE40"/>
          </p15:clr>
        </p15:guide>
        <p15:guide id="2" pos="534" userDrawn="1">
          <p15:clr>
            <a:srgbClr val="FBAE40"/>
          </p15:clr>
        </p15:guide>
        <p15:guide id="3" pos="145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t Blue Sec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AAA19A8-EB80-DDCD-F301-11B4BFEDF7F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2" name="Text Placeholder 12">
            <a:extLst>
              <a:ext uri="{FF2B5EF4-FFF2-40B4-BE49-F238E27FC236}">
                <a16:creationId xmlns:a16="http://schemas.microsoft.com/office/drawing/2014/main" id="{6D7DF3ED-C3D4-0AA3-8001-ACEC193BB9EE}"/>
              </a:ext>
            </a:extLst>
          </p:cNvPr>
          <p:cNvSpPr>
            <a:spLocks noGrp="1"/>
          </p:cNvSpPr>
          <p:nvPr>
            <p:ph type="body" sz="quarter" idx="11" hasCustomPrompt="1"/>
          </p:nvPr>
        </p:nvSpPr>
        <p:spPr>
          <a:xfrm>
            <a:off x="2201378" y="1868933"/>
            <a:ext cx="4411807" cy="911879"/>
          </a:xfrm>
          <a:prstGeom prst="rect">
            <a:avLst/>
          </a:prstGeom>
        </p:spPr>
        <p:txBody>
          <a:bodyPr/>
          <a:lstStyle>
            <a:lvl1pPr>
              <a:lnSpc>
                <a:spcPct val="100000"/>
              </a:lnSpc>
              <a:defRPr kumimoji="0" lang="en-US" sz="3600" b="0" i="0" u="none" strike="noStrike" kern="1200" cap="none" spc="0" normalizeH="0" baseline="0" dirty="0" smtClean="0">
                <a:ln>
                  <a:noFill/>
                </a:ln>
                <a:solidFill>
                  <a:srgbClr val="FFFFFF"/>
                </a:solidFill>
                <a:effectLst/>
                <a:uLnTx/>
                <a:uFillTx/>
                <a:latin typeface="Segoe UI Light" panose="020B0502040204020203" pitchFamily="34" charset="0"/>
                <a:ea typeface="+mn-ea"/>
                <a:cs typeface="Segoe UI Light" panose="020B0502040204020203" pitchFamily="34" charset="0"/>
                <a:sym typeface="Calibri"/>
              </a:defRPr>
            </a:lvl1pPr>
            <a:lvl2pPr>
              <a:defRPr/>
            </a:lvl2pPr>
          </a:lstStyle>
          <a:p>
            <a:pPr marL="0" marR="0" lvl="0" indent="0" algn="l" defTabSz="914339"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Section Text Here</a:t>
            </a:r>
          </a:p>
        </p:txBody>
      </p:sp>
    </p:spTree>
    <p:extLst>
      <p:ext uri="{BB962C8B-B14F-4D97-AF65-F5344CB8AC3E}">
        <p14:creationId xmlns:p14="http://schemas.microsoft.com/office/powerpoint/2010/main" val="2655439493"/>
      </p:ext>
    </p:extLst>
  </p:cSld>
  <p:clrMapOvr>
    <a:masterClrMapping/>
  </p:clrMapOvr>
  <p:extLst>
    <p:ext uri="{DCECCB84-F9BA-43D5-87BE-67443E8EF086}">
      <p15:sldGuideLst xmlns:p15="http://schemas.microsoft.com/office/powerpoint/2012/main">
        <p15:guide id="1" pos="262" userDrawn="1">
          <p15:clr>
            <a:srgbClr val="FBAE40"/>
          </p15:clr>
        </p15:guide>
        <p15:guide id="2" pos="534" userDrawn="1">
          <p15:clr>
            <a:srgbClr val="FBAE40"/>
          </p15:clr>
        </p15:guide>
        <p15:guide id="3" pos="145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lank_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E2FD17-DFF8-8FEB-1464-A6939978616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061" y="1"/>
            <a:ext cx="9135879" cy="5143499"/>
          </a:xfrm>
          <a:prstGeom prst="rect">
            <a:avLst/>
          </a:prstGeom>
        </p:spPr>
      </p:pic>
      <p:sp>
        <p:nvSpPr>
          <p:cNvPr id="4" name="Title 1">
            <a:extLst>
              <a:ext uri="{FF2B5EF4-FFF2-40B4-BE49-F238E27FC236}">
                <a16:creationId xmlns:a16="http://schemas.microsoft.com/office/drawing/2014/main" id="{85FDFB19-0768-3B17-2949-7431E07690D2}"/>
              </a:ext>
            </a:extLst>
          </p:cNvPr>
          <p:cNvSpPr>
            <a:spLocks noGrp="1"/>
          </p:cNvSpPr>
          <p:nvPr>
            <p:ph type="title"/>
          </p:nvPr>
        </p:nvSpPr>
        <p:spPr>
          <a:xfrm>
            <a:off x="436146" y="509606"/>
            <a:ext cx="7875982" cy="762945"/>
          </a:xfrm>
          <a:prstGeom prst="rect">
            <a:avLst/>
          </a:prstGeom>
        </p:spPr>
        <p:txBody>
          <a:bodyPr anchor="t">
            <a:noAutofit/>
          </a:bodyPr>
          <a:lstStyle>
            <a:lvl1pPr marL="0" algn="l" defTabSz="685783" rtl="0" eaLnBrk="1" latinLnBrk="0" hangingPunct="1">
              <a:lnSpc>
                <a:spcPct val="90000"/>
              </a:lnSpc>
              <a:spcBef>
                <a:spcPct val="0"/>
              </a:spcBef>
              <a:buNone/>
              <a:defRPr lang="en-US" sz="2400" kern="1200" dirty="0">
                <a:solidFill>
                  <a:schemeClr val="accent5"/>
                </a:solidFill>
                <a:latin typeface="Segoe UI Semilight" panose="020B0402040204020203" pitchFamily="34" charset="0"/>
                <a:ea typeface="+mj-ea"/>
                <a:cs typeface="Segoe UI Semilight" panose="020B0402040204020203" pitchFamily="34" charset="0"/>
              </a:defRPr>
            </a:lvl1pPr>
          </a:lstStyle>
          <a:p>
            <a:r>
              <a:rPr lang="en-US"/>
              <a:t>Click to edit Master title</a:t>
            </a:r>
          </a:p>
        </p:txBody>
      </p:sp>
      <p:pic>
        <p:nvPicPr>
          <p:cNvPr id="2" name="Graphic 1">
            <a:extLst>
              <a:ext uri="{FF2B5EF4-FFF2-40B4-BE49-F238E27FC236}">
                <a16:creationId xmlns:a16="http://schemas.microsoft.com/office/drawing/2014/main" id="{D72B3022-EAFE-9D67-222D-2D2A01FAE21A}"/>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040744" y="4714715"/>
            <a:ext cx="562916" cy="278967"/>
          </a:xfrm>
          <a:prstGeom prst="rect">
            <a:avLst/>
          </a:prstGeom>
        </p:spPr>
      </p:pic>
      <p:sp>
        <p:nvSpPr>
          <p:cNvPr id="8" name="Holder 6">
            <a:extLst>
              <a:ext uri="{FF2B5EF4-FFF2-40B4-BE49-F238E27FC236}">
                <a16:creationId xmlns:a16="http://schemas.microsoft.com/office/drawing/2014/main" id="{DC69F852-6A83-C4DB-3BE3-57A66070F2B9}"/>
              </a:ext>
            </a:extLst>
          </p:cNvPr>
          <p:cNvSpPr txBox="1">
            <a:spLocks/>
          </p:cNvSpPr>
          <p:nvPr userDrawn="1"/>
        </p:nvSpPr>
        <p:spPr>
          <a:xfrm>
            <a:off x="8881783" y="4890057"/>
            <a:ext cx="161973" cy="126958"/>
          </a:xfrm>
          <a:prstGeom prst="rect">
            <a:avLst/>
          </a:prstGeom>
        </p:spPr>
        <p:txBody>
          <a:bodyPr wrap="square" lIns="0" tIns="0" rIns="0" bIns="0" anchor="b" anchorCtr="0">
            <a:spAutoFit/>
          </a:bodyPr>
          <a:lstStyle>
            <a:lvl1pPr marL="0" indent="0" algn="l" defTabSz="609507">
              <a:buFont typeface="Arial" panose="020B0604020202020204" pitchFamily="34" charset="0"/>
              <a:buNone/>
              <a:defRPr sz="1400">
                <a:solidFill>
                  <a:schemeClr val="tx1">
                    <a:tint val="75000"/>
                  </a:schemeClr>
                </a:solidFill>
                <a:latin typeface="+mj-lt"/>
                <a:ea typeface="Calibri"/>
                <a:cs typeface="Calibri"/>
                <a:sym typeface="Calibri"/>
              </a:defRPr>
            </a:lvl1pPr>
            <a:lvl2pPr indent="609507" defTabSz="609507">
              <a:defRPr>
                <a:latin typeface="Calibri"/>
                <a:ea typeface="Calibri"/>
                <a:cs typeface="Calibri"/>
                <a:sym typeface="Calibri"/>
              </a:defRPr>
            </a:lvl2pPr>
            <a:lvl3pPr indent="1219014" defTabSz="609507">
              <a:defRPr>
                <a:latin typeface="Calibri"/>
                <a:ea typeface="Calibri"/>
                <a:cs typeface="Calibri"/>
                <a:sym typeface="Calibri"/>
              </a:defRPr>
            </a:lvl3pPr>
            <a:lvl4pPr indent="1828522" defTabSz="609507">
              <a:defRPr>
                <a:latin typeface="Calibri"/>
                <a:ea typeface="Calibri"/>
                <a:cs typeface="Calibri"/>
                <a:sym typeface="Calibri"/>
              </a:defRPr>
            </a:lvl4pPr>
            <a:lvl5pPr indent="2438027" defTabSz="609507">
              <a:defRPr>
                <a:latin typeface="Calibri"/>
                <a:ea typeface="Calibri"/>
                <a:cs typeface="Calibri"/>
                <a:sym typeface="Calibri"/>
              </a:defRPr>
            </a:lvl5pPr>
            <a:lvl6pPr indent="3047536" defTabSz="609507">
              <a:defRPr>
                <a:latin typeface="Calibri"/>
                <a:ea typeface="Calibri"/>
                <a:cs typeface="Calibri"/>
                <a:sym typeface="Calibri"/>
              </a:defRPr>
            </a:lvl6pPr>
            <a:lvl7pPr indent="3657043" defTabSz="609507">
              <a:defRPr>
                <a:latin typeface="Calibri"/>
                <a:ea typeface="Calibri"/>
                <a:cs typeface="Calibri"/>
                <a:sym typeface="Calibri"/>
              </a:defRPr>
            </a:lvl7pPr>
            <a:lvl8pPr indent="4266549" defTabSz="609507">
              <a:defRPr>
                <a:latin typeface="Calibri"/>
                <a:ea typeface="Calibri"/>
                <a:cs typeface="Calibri"/>
                <a:sym typeface="Calibri"/>
              </a:defRPr>
            </a:lvl8pPr>
            <a:lvl9pPr indent="4876057" defTabSz="609507">
              <a:defRPr>
                <a:latin typeface="Calibri"/>
                <a:ea typeface="Calibri"/>
                <a:cs typeface="Calibri"/>
                <a:sym typeface="Calibri"/>
              </a:defRPr>
            </a:lvl9pPr>
          </a:lstStyle>
          <a:p>
            <a:fld id="{B6F15528-21DE-4FAA-801E-634DDDAF4B2B}" type="slidenum">
              <a:rPr lang="en-US" sz="825" smtClean="0">
                <a:latin typeface="Segoe UI" panose="020B0502040204020203" pitchFamily="34" charset="0"/>
                <a:cs typeface="Segoe UI" panose="020B0502040204020203" pitchFamily="34" charset="0"/>
              </a:rPr>
              <a:pPr/>
              <a:t>‹#›</a:t>
            </a:fld>
            <a:endParaRPr lang="en-US" sz="75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99769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over_HM purple">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A12073-D3EF-3EB7-B7CF-FFFBA43EEE1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2" name="object 4">
            <a:extLst>
              <a:ext uri="{FF2B5EF4-FFF2-40B4-BE49-F238E27FC236}">
                <a16:creationId xmlns:a16="http://schemas.microsoft.com/office/drawing/2014/main" id="{30443596-0467-E42C-ABE5-B2C064086DA5}"/>
              </a:ext>
            </a:extLst>
          </p:cNvPr>
          <p:cNvSpPr txBox="1"/>
          <p:nvPr userDrawn="1"/>
        </p:nvSpPr>
        <p:spPr>
          <a:xfrm>
            <a:off x="2696105" y="4700620"/>
            <a:ext cx="2311516" cy="151323"/>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808080"/>
                </a:solidFill>
                <a:latin typeface="Segoe UI"/>
                <a:cs typeface="Segoe UI"/>
              </a:rPr>
              <a:t>(800)</a:t>
            </a:r>
            <a:r>
              <a:rPr sz="900" spc="-25" dirty="0">
                <a:solidFill>
                  <a:srgbClr val="808080"/>
                </a:solidFill>
                <a:latin typeface="Segoe UI"/>
                <a:cs typeface="Segoe UI"/>
              </a:rPr>
              <a:t> </a:t>
            </a:r>
            <a:r>
              <a:rPr sz="900" dirty="0">
                <a:solidFill>
                  <a:srgbClr val="808080"/>
                </a:solidFill>
                <a:latin typeface="Segoe UI"/>
                <a:cs typeface="Segoe UI"/>
              </a:rPr>
              <a:t>247.7756</a:t>
            </a:r>
            <a:r>
              <a:rPr sz="900" spc="204" dirty="0">
                <a:solidFill>
                  <a:srgbClr val="808080"/>
                </a:solidFill>
                <a:latin typeface="Segoe UI"/>
                <a:cs typeface="Segoe UI"/>
              </a:rPr>
              <a:t> </a:t>
            </a:r>
            <a:r>
              <a:rPr sz="900" dirty="0">
                <a:solidFill>
                  <a:srgbClr val="808080"/>
                </a:solidFill>
                <a:latin typeface="Segoe UI"/>
                <a:cs typeface="Segoe UI"/>
              </a:rPr>
              <a:t>|</a:t>
            </a:r>
            <a:r>
              <a:rPr sz="900" spc="210" dirty="0">
                <a:solidFill>
                  <a:srgbClr val="808080"/>
                </a:solidFill>
                <a:latin typeface="Segoe UI"/>
                <a:cs typeface="Segoe UI"/>
              </a:rPr>
              <a:t> </a:t>
            </a:r>
            <a:r>
              <a:rPr sz="900" spc="-10" dirty="0">
                <a:solidFill>
                  <a:srgbClr val="808080"/>
                </a:solidFill>
                <a:latin typeface="Segoe UI"/>
                <a:cs typeface="Segoe UI"/>
              </a:rPr>
              <a:t>holmesmurphy.com</a:t>
            </a:r>
            <a:endParaRPr sz="900" dirty="0">
              <a:latin typeface="Segoe UI"/>
              <a:cs typeface="Segoe UI"/>
            </a:endParaRPr>
          </a:p>
        </p:txBody>
      </p:sp>
    </p:spTree>
    <p:extLst>
      <p:ext uri="{BB962C8B-B14F-4D97-AF65-F5344CB8AC3E}">
        <p14:creationId xmlns:p14="http://schemas.microsoft.com/office/powerpoint/2010/main" val="1493577749"/>
      </p:ext>
    </p:extLst>
  </p:cSld>
  <p:clrMapOvr>
    <a:masterClrMapping/>
  </p:clrMapOvr>
  <p:transition spd="med"/>
  <p:extLst>
    <p:ext uri="{DCECCB84-F9BA-43D5-87BE-67443E8EF086}">
      <p15:sldGuideLst xmlns:p15="http://schemas.microsoft.com/office/powerpoint/2012/main">
        <p15:guide id="2" pos="1710" userDrawn="1">
          <p15:clr>
            <a:srgbClr val="FBAE40"/>
          </p15:clr>
        </p15:guide>
        <p15:guide id="3" orient="horz" pos="304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ection_Purp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A1B66E-3DBD-B77C-9C22-838A7983CB3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061" y="1"/>
            <a:ext cx="9135879" cy="5143499"/>
          </a:xfrm>
          <a:prstGeom prst="rect">
            <a:avLst/>
          </a:prstGeom>
        </p:spPr>
      </p:pic>
      <p:pic>
        <p:nvPicPr>
          <p:cNvPr id="5" name="Graphic 4">
            <a:extLst>
              <a:ext uri="{FF2B5EF4-FFF2-40B4-BE49-F238E27FC236}">
                <a16:creationId xmlns:a16="http://schemas.microsoft.com/office/drawing/2014/main" id="{AB8996B6-C765-FDFC-E837-CD9E42C63AF4}"/>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8440" y="558466"/>
            <a:ext cx="1895976" cy="1895976"/>
          </a:xfrm>
          <a:prstGeom prst="rect">
            <a:avLst/>
          </a:prstGeom>
        </p:spPr>
      </p:pic>
      <p:sp>
        <p:nvSpPr>
          <p:cNvPr id="4" name="Title 17">
            <a:extLst>
              <a:ext uri="{FF2B5EF4-FFF2-40B4-BE49-F238E27FC236}">
                <a16:creationId xmlns:a16="http://schemas.microsoft.com/office/drawing/2014/main" id="{5AD88CAF-1BB4-9497-04F5-CCE280EAFBE4}"/>
              </a:ext>
            </a:extLst>
          </p:cNvPr>
          <p:cNvSpPr>
            <a:spLocks noGrp="1"/>
          </p:cNvSpPr>
          <p:nvPr>
            <p:ph type="title" hasCustomPrompt="1"/>
          </p:nvPr>
        </p:nvSpPr>
        <p:spPr>
          <a:xfrm>
            <a:off x="844967" y="976886"/>
            <a:ext cx="1465095" cy="1092148"/>
          </a:xfrm>
          <a:prstGeom prst="rect">
            <a:avLst/>
          </a:prstGeom>
        </p:spPr>
        <p:txBody>
          <a:bodyPr anchor="ctr" anchorCtr="0">
            <a:noAutofit/>
          </a:bodyPr>
          <a:lstStyle>
            <a:lvl1pPr algn="l">
              <a:defRPr sz="2800">
                <a:solidFill>
                  <a:schemeClr val="bg1"/>
                </a:solidFill>
                <a:latin typeface="Segoe UI Semibold" panose="020B0702040204020203" pitchFamily="34" charset="0"/>
                <a:cs typeface="Segoe UI Semibold" panose="020B0702040204020203" pitchFamily="34" charset="0"/>
              </a:defRPr>
            </a:lvl1pPr>
          </a:lstStyle>
          <a:p>
            <a:r>
              <a:rPr lang="en-US"/>
              <a:t>Title Goes here</a:t>
            </a:r>
          </a:p>
        </p:txBody>
      </p:sp>
      <p:pic>
        <p:nvPicPr>
          <p:cNvPr id="7" name="Graphic 6">
            <a:extLst>
              <a:ext uri="{FF2B5EF4-FFF2-40B4-BE49-F238E27FC236}">
                <a16:creationId xmlns:a16="http://schemas.microsoft.com/office/drawing/2014/main" id="{8B11BD7B-C7D4-3010-CBFA-4AC840F03CE9}"/>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8040744" y="4714715"/>
            <a:ext cx="562916" cy="278967"/>
          </a:xfrm>
          <a:prstGeom prst="rect">
            <a:avLst/>
          </a:prstGeom>
        </p:spPr>
      </p:pic>
      <p:sp>
        <p:nvSpPr>
          <p:cNvPr id="2" name="Holder 6">
            <a:extLst>
              <a:ext uri="{FF2B5EF4-FFF2-40B4-BE49-F238E27FC236}">
                <a16:creationId xmlns:a16="http://schemas.microsoft.com/office/drawing/2014/main" id="{DD0454FD-709C-1740-A0FF-45ECF4845FA0}"/>
              </a:ext>
            </a:extLst>
          </p:cNvPr>
          <p:cNvSpPr txBox="1">
            <a:spLocks/>
          </p:cNvSpPr>
          <p:nvPr userDrawn="1"/>
        </p:nvSpPr>
        <p:spPr>
          <a:xfrm>
            <a:off x="8881783" y="4890057"/>
            <a:ext cx="161973" cy="126958"/>
          </a:xfrm>
          <a:prstGeom prst="rect">
            <a:avLst/>
          </a:prstGeom>
        </p:spPr>
        <p:txBody>
          <a:bodyPr wrap="square" lIns="0" tIns="0" rIns="0" bIns="0" anchor="b" anchorCtr="0">
            <a:spAutoFit/>
          </a:bodyPr>
          <a:lstStyle>
            <a:lvl1pPr marL="0" indent="0" algn="l" defTabSz="609507">
              <a:buFont typeface="Arial" panose="020B0604020202020204" pitchFamily="34" charset="0"/>
              <a:buNone/>
              <a:defRPr sz="1400">
                <a:solidFill>
                  <a:schemeClr val="tx1">
                    <a:tint val="75000"/>
                  </a:schemeClr>
                </a:solidFill>
                <a:latin typeface="+mj-lt"/>
                <a:ea typeface="Calibri"/>
                <a:cs typeface="Calibri"/>
                <a:sym typeface="Calibri"/>
              </a:defRPr>
            </a:lvl1pPr>
            <a:lvl2pPr indent="609507" defTabSz="609507">
              <a:defRPr>
                <a:latin typeface="Calibri"/>
                <a:ea typeface="Calibri"/>
                <a:cs typeface="Calibri"/>
                <a:sym typeface="Calibri"/>
              </a:defRPr>
            </a:lvl2pPr>
            <a:lvl3pPr indent="1219014" defTabSz="609507">
              <a:defRPr>
                <a:latin typeface="Calibri"/>
                <a:ea typeface="Calibri"/>
                <a:cs typeface="Calibri"/>
                <a:sym typeface="Calibri"/>
              </a:defRPr>
            </a:lvl3pPr>
            <a:lvl4pPr indent="1828522" defTabSz="609507">
              <a:defRPr>
                <a:latin typeface="Calibri"/>
                <a:ea typeface="Calibri"/>
                <a:cs typeface="Calibri"/>
                <a:sym typeface="Calibri"/>
              </a:defRPr>
            </a:lvl4pPr>
            <a:lvl5pPr indent="2438027" defTabSz="609507">
              <a:defRPr>
                <a:latin typeface="Calibri"/>
                <a:ea typeface="Calibri"/>
                <a:cs typeface="Calibri"/>
                <a:sym typeface="Calibri"/>
              </a:defRPr>
            </a:lvl5pPr>
            <a:lvl6pPr indent="3047536" defTabSz="609507">
              <a:defRPr>
                <a:latin typeface="Calibri"/>
                <a:ea typeface="Calibri"/>
                <a:cs typeface="Calibri"/>
                <a:sym typeface="Calibri"/>
              </a:defRPr>
            </a:lvl6pPr>
            <a:lvl7pPr indent="3657043" defTabSz="609507">
              <a:defRPr>
                <a:latin typeface="Calibri"/>
                <a:ea typeface="Calibri"/>
                <a:cs typeface="Calibri"/>
                <a:sym typeface="Calibri"/>
              </a:defRPr>
            </a:lvl7pPr>
            <a:lvl8pPr indent="4266549" defTabSz="609507">
              <a:defRPr>
                <a:latin typeface="Calibri"/>
                <a:ea typeface="Calibri"/>
                <a:cs typeface="Calibri"/>
                <a:sym typeface="Calibri"/>
              </a:defRPr>
            </a:lvl8pPr>
            <a:lvl9pPr indent="4876057" defTabSz="609507">
              <a:defRPr>
                <a:latin typeface="Calibri"/>
                <a:ea typeface="Calibri"/>
                <a:cs typeface="Calibri"/>
                <a:sym typeface="Calibri"/>
              </a:defRPr>
            </a:lvl9pPr>
          </a:lstStyle>
          <a:p>
            <a:fld id="{B6F15528-21DE-4FAA-801E-634DDDAF4B2B}" type="slidenum">
              <a:rPr lang="en-US" sz="825" smtClean="0">
                <a:latin typeface="Segoe UI" panose="020B0502040204020203" pitchFamily="34" charset="0"/>
                <a:cs typeface="Segoe UI" panose="020B0502040204020203" pitchFamily="34" charset="0"/>
              </a:rPr>
              <a:pPr/>
              <a:t>‹#›</a:t>
            </a:fld>
            <a:endParaRPr lang="en-US" sz="75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535967067"/>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cSld name="Title Slide_Color Squares">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6C565CC-99F5-9342-A429-E37A4B0EB17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354" y="0"/>
            <a:ext cx="9141291" cy="5143500"/>
          </a:xfrm>
          <a:prstGeom prst="rect">
            <a:avLst/>
          </a:prstGeom>
        </p:spPr>
      </p:pic>
      <p:sp>
        <p:nvSpPr>
          <p:cNvPr id="19" name="Text Placeholder 23">
            <a:extLst>
              <a:ext uri="{FF2B5EF4-FFF2-40B4-BE49-F238E27FC236}">
                <a16:creationId xmlns:a16="http://schemas.microsoft.com/office/drawing/2014/main" id="{972ABE50-D2C5-6D4D-926C-E0AED4D202C5}"/>
              </a:ext>
            </a:extLst>
          </p:cNvPr>
          <p:cNvSpPr>
            <a:spLocks noGrp="1"/>
          </p:cNvSpPr>
          <p:nvPr>
            <p:ph type="body" sz="quarter" idx="16" hasCustomPrompt="1"/>
          </p:nvPr>
        </p:nvSpPr>
        <p:spPr>
          <a:xfrm>
            <a:off x="1219200" y="3344250"/>
            <a:ext cx="5181600" cy="400108"/>
          </a:xfrm>
          <a:prstGeom prst="rect">
            <a:avLst/>
          </a:prstGeom>
        </p:spPr>
        <p:txBody>
          <a:bodyPr anchor="t"/>
          <a:lstStyle>
            <a:lvl1pPr marL="0" indent="0">
              <a:lnSpc>
                <a:spcPct val="110000"/>
              </a:lnSpc>
              <a:buNone/>
              <a:defRPr kumimoji="0" lang="en-US" sz="2000" b="0" i="0" u="none" strike="noStrike" cap="none" spc="0" normalizeH="0" baseline="0" dirty="0">
                <a:ln>
                  <a:noFill/>
                </a:ln>
                <a:solidFill>
                  <a:schemeClr val="tx1"/>
                </a:solidFill>
                <a:effectLst/>
                <a:uFillTx/>
                <a:latin typeface="Segoe UI" panose="020B0502040204020203" pitchFamily="34" charset="0"/>
                <a:ea typeface="Segoe UI" panose="020B0502040204020203" pitchFamily="34" charset="0"/>
                <a:cs typeface="Segoe UI" panose="020B0502040204020203" pitchFamily="34" charset="0"/>
                <a:sym typeface="Calibri"/>
              </a:defRPr>
            </a:lvl1pPr>
          </a:lstStyle>
          <a:p>
            <a:r>
              <a:rPr lang="en-US" dirty="0"/>
              <a:t>Presentation </a:t>
            </a:r>
            <a:r>
              <a:rPr lang="en-US" dirty="0" err="1"/>
              <a:t>Subheader</a:t>
            </a:r>
            <a:r>
              <a:rPr lang="en-US" dirty="0"/>
              <a:t> Goes Here</a:t>
            </a:r>
          </a:p>
        </p:txBody>
      </p:sp>
      <p:sp>
        <p:nvSpPr>
          <p:cNvPr id="20" name="Text Placeholder 23">
            <a:extLst>
              <a:ext uri="{FF2B5EF4-FFF2-40B4-BE49-F238E27FC236}">
                <a16:creationId xmlns:a16="http://schemas.microsoft.com/office/drawing/2014/main" id="{E8598186-486A-584F-B7FA-A389AB6DBC40}"/>
              </a:ext>
            </a:extLst>
          </p:cNvPr>
          <p:cNvSpPr>
            <a:spLocks noGrp="1"/>
          </p:cNvSpPr>
          <p:nvPr>
            <p:ph type="body" sz="quarter" idx="17" hasCustomPrompt="1"/>
          </p:nvPr>
        </p:nvSpPr>
        <p:spPr>
          <a:xfrm>
            <a:off x="1219200" y="3810415"/>
            <a:ext cx="5181600" cy="361535"/>
          </a:xfrm>
          <a:prstGeom prst="rect">
            <a:avLst/>
          </a:prstGeom>
        </p:spPr>
        <p:txBody>
          <a:bodyPr anchor="t"/>
          <a:lstStyle>
            <a:lvl1pPr marL="0" indent="0">
              <a:lnSpc>
                <a:spcPct val="110000"/>
              </a:lnSpc>
              <a:buNone/>
              <a:defRPr kumimoji="0" lang="en-US" sz="1500" b="1" i="0" u="none" strike="noStrike" cap="none" spc="0" normalizeH="0" baseline="0" dirty="0">
                <a:ln>
                  <a:noFill/>
                </a:ln>
                <a:solidFill>
                  <a:schemeClr val="bg2"/>
                </a:solidFill>
                <a:effectLst/>
                <a:uFillTx/>
                <a:latin typeface="Segoe UI" panose="020B0500000101010101" pitchFamily="34" charset="-127"/>
                <a:ea typeface="Segoe UI" panose="020B0500000101010101" pitchFamily="34" charset="-127"/>
                <a:cs typeface="Segoe UI" panose="020B0500000101010101" pitchFamily="34" charset="-127"/>
                <a:sym typeface="Calibri"/>
              </a:defRPr>
            </a:lvl1pPr>
          </a:lstStyle>
          <a:p>
            <a:r>
              <a:rPr lang="en-US" dirty="0"/>
              <a:t>Month XX, 2021</a:t>
            </a:r>
          </a:p>
        </p:txBody>
      </p:sp>
      <p:sp>
        <p:nvSpPr>
          <p:cNvPr id="9" name="Text Placeholder 23">
            <a:extLst>
              <a:ext uri="{FF2B5EF4-FFF2-40B4-BE49-F238E27FC236}">
                <a16:creationId xmlns:a16="http://schemas.microsoft.com/office/drawing/2014/main" id="{A7B12AC1-A656-8F40-BA62-65B866056ED0}"/>
              </a:ext>
            </a:extLst>
          </p:cNvPr>
          <p:cNvSpPr>
            <a:spLocks noGrp="1"/>
          </p:cNvSpPr>
          <p:nvPr>
            <p:ph type="body" sz="quarter" idx="18" hasCustomPrompt="1"/>
          </p:nvPr>
        </p:nvSpPr>
        <p:spPr>
          <a:xfrm>
            <a:off x="1219200" y="2266950"/>
            <a:ext cx="7391400" cy="962702"/>
          </a:xfrm>
          <a:prstGeom prst="rect">
            <a:avLst/>
          </a:prstGeom>
        </p:spPr>
        <p:txBody>
          <a:bodyPr anchor="ctr"/>
          <a:lstStyle>
            <a:lvl1pPr marL="0" indent="0">
              <a:lnSpc>
                <a:spcPct val="110000"/>
              </a:lnSpc>
              <a:buNone/>
              <a:defRPr kumimoji="0" lang="en-US" sz="4800" b="0" i="0" u="none" strike="noStrike" cap="none" spc="0" normalizeH="0" baseline="0" dirty="0">
                <a:ln>
                  <a:noFill/>
                </a:ln>
                <a:solidFill>
                  <a:schemeClr val="accent1"/>
                </a:solidFill>
                <a:effectLst/>
                <a:uFillTx/>
                <a:latin typeface="Segoe UI Light" panose="020B0502040204020203" pitchFamily="34" charset="0"/>
                <a:ea typeface="Segoe UI Light" panose="020B0502040204020203" pitchFamily="34" charset="0"/>
                <a:cs typeface="Segoe UI Light" panose="020B0502040204020203" pitchFamily="34" charset="0"/>
                <a:sym typeface="Calibri"/>
              </a:defRPr>
            </a:lvl1pPr>
          </a:lstStyle>
          <a:p>
            <a:r>
              <a:rPr lang="en-US" dirty="0"/>
              <a:t>Presentation Title Here.</a:t>
            </a:r>
          </a:p>
        </p:txBody>
      </p:sp>
      <p:pic>
        <p:nvPicPr>
          <p:cNvPr id="10" name="Picture 9" descr="Logo&#10;&#10;Description automatically generated">
            <a:extLst>
              <a:ext uri="{FF2B5EF4-FFF2-40B4-BE49-F238E27FC236}">
                <a16:creationId xmlns:a16="http://schemas.microsoft.com/office/drawing/2014/main" id="{7EB2D13E-6695-0042-B89B-B9084679F86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7200" y="4114502"/>
            <a:ext cx="914400" cy="914400"/>
          </a:xfrm>
          <a:prstGeom prst="rect">
            <a:avLst/>
          </a:prstGeom>
        </p:spPr>
      </p:pic>
    </p:spTree>
    <p:extLst>
      <p:ext uri="{BB962C8B-B14F-4D97-AF65-F5344CB8AC3E}">
        <p14:creationId xmlns:p14="http://schemas.microsoft.com/office/powerpoint/2010/main" val="1518973140"/>
      </p:ext>
    </p:extLst>
  </p:cSld>
  <p:clrMapOvr>
    <a:masterClrMapping/>
  </p:clrMapOvr>
  <p:transition spd="med"/>
  <p:extLst>
    <p:ext uri="{DCECCB84-F9BA-43D5-87BE-67443E8EF086}">
      <p15:sldGuideLst xmlns:p15="http://schemas.microsoft.com/office/powerpoint/2012/main">
        <p15:guide id="2" pos="288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_Purp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A1B66E-3DBD-B77C-9C22-838A7983CB3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061" y="1"/>
            <a:ext cx="9135879" cy="5143499"/>
          </a:xfrm>
          <a:prstGeom prst="rect">
            <a:avLst/>
          </a:prstGeom>
        </p:spPr>
      </p:pic>
      <p:pic>
        <p:nvPicPr>
          <p:cNvPr id="5" name="Graphic 4">
            <a:extLst>
              <a:ext uri="{FF2B5EF4-FFF2-40B4-BE49-F238E27FC236}">
                <a16:creationId xmlns:a16="http://schemas.microsoft.com/office/drawing/2014/main" id="{AB8996B6-C765-FDFC-E837-CD9E42C63AF4}"/>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8440" y="558466"/>
            <a:ext cx="1895976" cy="1895976"/>
          </a:xfrm>
          <a:prstGeom prst="rect">
            <a:avLst/>
          </a:prstGeom>
        </p:spPr>
      </p:pic>
      <p:sp>
        <p:nvSpPr>
          <p:cNvPr id="4" name="Title 17">
            <a:extLst>
              <a:ext uri="{FF2B5EF4-FFF2-40B4-BE49-F238E27FC236}">
                <a16:creationId xmlns:a16="http://schemas.microsoft.com/office/drawing/2014/main" id="{5AD88CAF-1BB4-9497-04F5-CCE280EAFBE4}"/>
              </a:ext>
            </a:extLst>
          </p:cNvPr>
          <p:cNvSpPr>
            <a:spLocks noGrp="1"/>
          </p:cNvSpPr>
          <p:nvPr>
            <p:ph type="title" hasCustomPrompt="1"/>
          </p:nvPr>
        </p:nvSpPr>
        <p:spPr>
          <a:xfrm>
            <a:off x="844967" y="976886"/>
            <a:ext cx="1465095" cy="1092148"/>
          </a:xfrm>
          <a:prstGeom prst="rect">
            <a:avLst/>
          </a:prstGeom>
        </p:spPr>
        <p:txBody>
          <a:bodyPr anchor="ctr" anchorCtr="0">
            <a:noAutofit/>
          </a:bodyPr>
          <a:lstStyle>
            <a:lvl1pPr algn="l">
              <a:defRPr sz="2800">
                <a:solidFill>
                  <a:schemeClr val="bg1"/>
                </a:solidFill>
                <a:latin typeface="Segoe UI Semibold" panose="020B0702040204020203" pitchFamily="34" charset="0"/>
                <a:cs typeface="Segoe UI Semibold" panose="020B0702040204020203" pitchFamily="34" charset="0"/>
              </a:defRPr>
            </a:lvl1pPr>
          </a:lstStyle>
          <a:p>
            <a:r>
              <a:rPr lang="en-US"/>
              <a:t>Title Goes here</a:t>
            </a:r>
          </a:p>
        </p:txBody>
      </p:sp>
      <p:pic>
        <p:nvPicPr>
          <p:cNvPr id="7" name="Graphic 6">
            <a:extLst>
              <a:ext uri="{FF2B5EF4-FFF2-40B4-BE49-F238E27FC236}">
                <a16:creationId xmlns:a16="http://schemas.microsoft.com/office/drawing/2014/main" id="{8B11BD7B-C7D4-3010-CBFA-4AC840F03CE9}"/>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8040744" y="4714715"/>
            <a:ext cx="562916" cy="278967"/>
          </a:xfrm>
          <a:prstGeom prst="rect">
            <a:avLst/>
          </a:prstGeom>
        </p:spPr>
      </p:pic>
      <p:sp>
        <p:nvSpPr>
          <p:cNvPr id="2" name="Holder 6">
            <a:extLst>
              <a:ext uri="{FF2B5EF4-FFF2-40B4-BE49-F238E27FC236}">
                <a16:creationId xmlns:a16="http://schemas.microsoft.com/office/drawing/2014/main" id="{2784BB07-E3EC-182C-D053-8F4C7CAC99FB}"/>
              </a:ext>
            </a:extLst>
          </p:cNvPr>
          <p:cNvSpPr txBox="1">
            <a:spLocks/>
          </p:cNvSpPr>
          <p:nvPr userDrawn="1"/>
        </p:nvSpPr>
        <p:spPr>
          <a:xfrm>
            <a:off x="8881783" y="4890057"/>
            <a:ext cx="161973" cy="126958"/>
          </a:xfrm>
          <a:prstGeom prst="rect">
            <a:avLst/>
          </a:prstGeom>
        </p:spPr>
        <p:txBody>
          <a:bodyPr wrap="square" lIns="0" tIns="0" rIns="0" bIns="0" anchor="b" anchorCtr="0">
            <a:spAutoFit/>
          </a:bodyPr>
          <a:lstStyle>
            <a:lvl1pPr marL="0" indent="0" algn="l" defTabSz="609507">
              <a:buFont typeface="Arial" panose="020B0604020202020204" pitchFamily="34" charset="0"/>
              <a:buNone/>
              <a:defRPr sz="1400">
                <a:solidFill>
                  <a:schemeClr val="tx1">
                    <a:tint val="75000"/>
                  </a:schemeClr>
                </a:solidFill>
                <a:latin typeface="+mj-lt"/>
                <a:ea typeface="Calibri"/>
                <a:cs typeface="Calibri"/>
                <a:sym typeface="Calibri"/>
              </a:defRPr>
            </a:lvl1pPr>
            <a:lvl2pPr indent="609507" defTabSz="609507">
              <a:defRPr>
                <a:latin typeface="Calibri"/>
                <a:ea typeface="Calibri"/>
                <a:cs typeface="Calibri"/>
                <a:sym typeface="Calibri"/>
              </a:defRPr>
            </a:lvl2pPr>
            <a:lvl3pPr indent="1219014" defTabSz="609507">
              <a:defRPr>
                <a:latin typeface="Calibri"/>
                <a:ea typeface="Calibri"/>
                <a:cs typeface="Calibri"/>
                <a:sym typeface="Calibri"/>
              </a:defRPr>
            </a:lvl3pPr>
            <a:lvl4pPr indent="1828522" defTabSz="609507">
              <a:defRPr>
                <a:latin typeface="Calibri"/>
                <a:ea typeface="Calibri"/>
                <a:cs typeface="Calibri"/>
                <a:sym typeface="Calibri"/>
              </a:defRPr>
            </a:lvl4pPr>
            <a:lvl5pPr indent="2438027" defTabSz="609507">
              <a:defRPr>
                <a:latin typeface="Calibri"/>
                <a:ea typeface="Calibri"/>
                <a:cs typeface="Calibri"/>
                <a:sym typeface="Calibri"/>
              </a:defRPr>
            </a:lvl5pPr>
            <a:lvl6pPr indent="3047536" defTabSz="609507">
              <a:defRPr>
                <a:latin typeface="Calibri"/>
                <a:ea typeface="Calibri"/>
                <a:cs typeface="Calibri"/>
                <a:sym typeface="Calibri"/>
              </a:defRPr>
            </a:lvl6pPr>
            <a:lvl7pPr indent="3657043" defTabSz="609507">
              <a:defRPr>
                <a:latin typeface="Calibri"/>
                <a:ea typeface="Calibri"/>
                <a:cs typeface="Calibri"/>
                <a:sym typeface="Calibri"/>
              </a:defRPr>
            </a:lvl7pPr>
            <a:lvl8pPr indent="4266549" defTabSz="609507">
              <a:defRPr>
                <a:latin typeface="Calibri"/>
                <a:ea typeface="Calibri"/>
                <a:cs typeface="Calibri"/>
                <a:sym typeface="Calibri"/>
              </a:defRPr>
            </a:lvl8pPr>
            <a:lvl9pPr indent="4876057" defTabSz="609507">
              <a:defRPr>
                <a:latin typeface="Calibri"/>
                <a:ea typeface="Calibri"/>
                <a:cs typeface="Calibri"/>
                <a:sym typeface="Calibri"/>
              </a:defRPr>
            </a:lvl9pPr>
          </a:lstStyle>
          <a:p>
            <a:fld id="{B6F15528-21DE-4FAA-801E-634DDDAF4B2B}" type="slidenum">
              <a:rPr lang="en-US" sz="825" smtClean="0">
                <a:latin typeface="Segoe UI" panose="020B0502040204020203" pitchFamily="34" charset="0"/>
                <a:cs typeface="Segoe UI" panose="020B0502040204020203" pitchFamily="34" charset="0"/>
              </a:rPr>
              <a:pPr/>
              <a:t>‹#›</a:t>
            </a:fld>
            <a:endParaRPr lang="en-US" sz="75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1578347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_Lt Blu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A1B66E-3DBD-B77C-9C22-838A7983CB3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061" y="1"/>
            <a:ext cx="9135879" cy="5143499"/>
          </a:xfrm>
          <a:prstGeom prst="rect">
            <a:avLst/>
          </a:prstGeom>
        </p:spPr>
      </p:pic>
      <p:pic>
        <p:nvPicPr>
          <p:cNvPr id="5" name="Graphic 4">
            <a:extLst>
              <a:ext uri="{FF2B5EF4-FFF2-40B4-BE49-F238E27FC236}">
                <a16:creationId xmlns:a16="http://schemas.microsoft.com/office/drawing/2014/main" id="{AB8996B6-C765-FDFC-E837-CD9E42C63AF4}"/>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8440" y="558466"/>
            <a:ext cx="1895976" cy="1895976"/>
          </a:xfrm>
          <a:prstGeom prst="rect">
            <a:avLst/>
          </a:prstGeom>
        </p:spPr>
      </p:pic>
      <p:sp>
        <p:nvSpPr>
          <p:cNvPr id="4" name="Title 17">
            <a:extLst>
              <a:ext uri="{FF2B5EF4-FFF2-40B4-BE49-F238E27FC236}">
                <a16:creationId xmlns:a16="http://schemas.microsoft.com/office/drawing/2014/main" id="{5AD88CAF-1BB4-9497-04F5-CCE280EAFBE4}"/>
              </a:ext>
            </a:extLst>
          </p:cNvPr>
          <p:cNvSpPr>
            <a:spLocks noGrp="1"/>
          </p:cNvSpPr>
          <p:nvPr>
            <p:ph type="title" hasCustomPrompt="1"/>
          </p:nvPr>
        </p:nvSpPr>
        <p:spPr>
          <a:xfrm>
            <a:off x="844967" y="976886"/>
            <a:ext cx="1465095" cy="1092148"/>
          </a:xfrm>
          <a:prstGeom prst="rect">
            <a:avLst/>
          </a:prstGeom>
        </p:spPr>
        <p:txBody>
          <a:bodyPr anchor="ctr" anchorCtr="0">
            <a:noAutofit/>
          </a:bodyPr>
          <a:lstStyle>
            <a:lvl1pPr algn="l">
              <a:defRPr sz="2800">
                <a:solidFill>
                  <a:schemeClr val="bg1"/>
                </a:solidFill>
                <a:latin typeface="Segoe UI Semibold" panose="020B0702040204020203" pitchFamily="34" charset="0"/>
                <a:cs typeface="Segoe UI Semibold" panose="020B0702040204020203" pitchFamily="34" charset="0"/>
              </a:defRPr>
            </a:lvl1pPr>
          </a:lstStyle>
          <a:p>
            <a:r>
              <a:rPr lang="en-US"/>
              <a:t>Title Goes here</a:t>
            </a:r>
          </a:p>
        </p:txBody>
      </p:sp>
      <p:pic>
        <p:nvPicPr>
          <p:cNvPr id="6" name="Graphic 5">
            <a:extLst>
              <a:ext uri="{FF2B5EF4-FFF2-40B4-BE49-F238E27FC236}">
                <a16:creationId xmlns:a16="http://schemas.microsoft.com/office/drawing/2014/main" id="{A4428040-BDD9-27DB-0D7C-4DC5F4042934}"/>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8040744" y="4714715"/>
            <a:ext cx="562916" cy="278967"/>
          </a:xfrm>
          <a:prstGeom prst="rect">
            <a:avLst/>
          </a:prstGeom>
        </p:spPr>
      </p:pic>
      <p:sp>
        <p:nvSpPr>
          <p:cNvPr id="2" name="Holder 6">
            <a:extLst>
              <a:ext uri="{FF2B5EF4-FFF2-40B4-BE49-F238E27FC236}">
                <a16:creationId xmlns:a16="http://schemas.microsoft.com/office/drawing/2014/main" id="{E8BEB3D4-B333-7B2C-A592-2D295CF34D08}"/>
              </a:ext>
            </a:extLst>
          </p:cNvPr>
          <p:cNvSpPr txBox="1">
            <a:spLocks/>
          </p:cNvSpPr>
          <p:nvPr userDrawn="1"/>
        </p:nvSpPr>
        <p:spPr>
          <a:xfrm>
            <a:off x="8881783" y="4890057"/>
            <a:ext cx="161973" cy="126958"/>
          </a:xfrm>
          <a:prstGeom prst="rect">
            <a:avLst/>
          </a:prstGeom>
        </p:spPr>
        <p:txBody>
          <a:bodyPr wrap="square" lIns="0" tIns="0" rIns="0" bIns="0" anchor="b" anchorCtr="0">
            <a:spAutoFit/>
          </a:bodyPr>
          <a:lstStyle>
            <a:lvl1pPr marL="0" indent="0" algn="l" defTabSz="609507">
              <a:buFont typeface="Arial" panose="020B0604020202020204" pitchFamily="34" charset="0"/>
              <a:buNone/>
              <a:defRPr sz="1400">
                <a:solidFill>
                  <a:schemeClr val="tx1">
                    <a:tint val="75000"/>
                  </a:schemeClr>
                </a:solidFill>
                <a:latin typeface="+mj-lt"/>
                <a:ea typeface="Calibri"/>
                <a:cs typeface="Calibri"/>
                <a:sym typeface="Calibri"/>
              </a:defRPr>
            </a:lvl1pPr>
            <a:lvl2pPr indent="609507" defTabSz="609507">
              <a:defRPr>
                <a:latin typeface="Calibri"/>
                <a:ea typeface="Calibri"/>
                <a:cs typeface="Calibri"/>
                <a:sym typeface="Calibri"/>
              </a:defRPr>
            </a:lvl2pPr>
            <a:lvl3pPr indent="1219014" defTabSz="609507">
              <a:defRPr>
                <a:latin typeface="Calibri"/>
                <a:ea typeface="Calibri"/>
                <a:cs typeface="Calibri"/>
                <a:sym typeface="Calibri"/>
              </a:defRPr>
            </a:lvl3pPr>
            <a:lvl4pPr indent="1828522" defTabSz="609507">
              <a:defRPr>
                <a:latin typeface="Calibri"/>
                <a:ea typeface="Calibri"/>
                <a:cs typeface="Calibri"/>
                <a:sym typeface="Calibri"/>
              </a:defRPr>
            </a:lvl4pPr>
            <a:lvl5pPr indent="2438027" defTabSz="609507">
              <a:defRPr>
                <a:latin typeface="Calibri"/>
                <a:ea typeface="Calibri"/>
                <a:cs typeface="Calibri"/>
                <a:sym typeface="Calibri"/>
              </a:defRPr>
            </a:lvl5pPr>
            <a:lvl6pPr indent="3047536" defTabSz="609507">
              <a:defRPr>
                <a:latin typeface="Calibri"/>
                <a:ea typeface="Calibri"/>
                <a:cs typeface="Calibri"/>
                <a:sym typeface="Calibri"/>
              </a:defRPr>
            </a:lvl6pPr>
            <a:lvl7pPr indent="3657043" defTabSz="609507">
              <a:defRPr>
                <a:latin typeface="Calibri"/>
                <a:ea typeface="Calibri"/>
                <a:cs typeface="Calibri"/>
                <a:sym typeface="Calibri"/>
              </a:defRPr>
            </a:lvl7pPr>
            <a:lvl8pPr indent="4266549" defTabSz="609507">
              <a:defRPr>
                <a:latin typeface="Calibri"/>
                <a:ea typeface="Calibri"/>
                <a:cs typeface="Calibri"/>
                <a:sym typeface="Calibri"/>
              </a:defRPr>
            </a:lvl8pPr>
            <a:lvl9pPr indent="4876057" defTabSz="609507">
              <a:defRPr>
                <a:latin typeface="Calibri"/>
                <a:ea typeface="Calibri"/>
                <a:cs typeface="Calibri"/>
                <a:sym typeface="Calibri"/>
              </a:defRPr>
            </a:lvl9pPr>
          </a:lstStyle>
          <a:p>
            <a:fld id="{B6F15528-21DE-4FAA-801E-634DDDAF4B2B}" type="slidenum">
              <a:rPr lang="en-US" sz="825" smtClean="0">
                <a:latin typeface="Segoe UI" panose="020B0502040204020203" pitchFamily="34" charset="0"/>
                <a:cs typeface="Segoe UI" panose="020B0502040204020203" pitchFamily="34" charset="0"/>
              </a:rPr>
              <a:pPr/>
              <a:t>‹#›</a:t>
            </a:fld>
            <a:endParaRPr lang="en-US" sz="75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55442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_Re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A1B66E-3DBD-B77C-9C22-838A7983CB3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061" y="1"/>
            <a:ext cx="9135879" cy="5143499"/>
          </a:xfrm>
          <a:prstGeom prst="rect">
            <a:avLst/>
          </a:prstGeom>
        </p:spPr>
      </p:pic>
      <p:pic>
        <p:nvPicPr>
          <p:cNvPr id="5" name="Graphic 4">
            <a:extLst>
              <a:ext uri="{FF2B5EF4-FFF2-40B4-BE49-F238E27FC236}">
                <a16:creationId xmlns:a16="http://schemas.microsoft.com/office/drawing/2014/main" id="{AB8996B6-C765-FDFC-E837-CD9E42C63AF4}"/>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8440" y="558466"/>
            <a:ext cx="1895976" cy="1895976"/>
          </a:xfrm>
          <a:prstGeom prst="rect">
            <a:avLst/>
          </a:prstGeom>
        </p:spPr>
      </p:pic>
      <p:sp>
        <p:nvSpPr>
          <p:cNvPr id="4" name="Title 17">
            <a:extLst>
              <a:ext uri="{FF2B5EF4-FFF2-40B4-BE49-F238E27FC236}">
                <a16:creationId xmlns:a16="http://schemas.microsoft.com/office/drawing/2014/main" id="{5AD88CAF-1BB4-9497-04F5-CCE280EAFBE4}"/>
              </a:ext>
            </a:extLst>
          </p:cNvPr>
          <p:cNvSpPr>
            <a:spLocks noGrp="1"/>
          </p:cNvSpPr>
          <p:nvPr>
            <p:ph type="title" hasCustomPrompt="1"/>
          </p:nvPr>
        </p:nvSpPr>
        <p:spPr>
          <a:xfrm>
            <a:off x="844967" y="976886"/>
            <a:ext cx="1465095" cy="1092148"/>
          </a:xfrm>
          <a:prstGeom prst="rect">
            <a:avLst/>
          </a:prstGeom>
        </p:spPr>
        <p:txBody>
          <a:bodyPr anchor="ctr" anchorCtr="0">
            <a:noAutofit/>
          </a:bodyPr>
          <a:lstStyle>
            <a:lvl1pPr algn="l">
              <a:defRPr sz="2800">
                <a:solidFill>
                  <a:schemeClr val="bg1"/>
                </a:solidFill>
                <a:latin typeface="Segoe UI Semibold" panose="020B0702040204020203" pitchFamily="34" charset="0"/>
                <a:cs typeface="Segoe UI Semibold" panose="020B0702040204020203" pitchFamily="34" charset="0"/>
              </a:defRPr>
            </a:lvl1pPr>
          </a:lstStyle>
          <a:p>
            <a:r>
              <a:rPr lang="en-US"/>
              <a:t>Title Goes here</a:t>
            </a:r>
          </a:p>
        </p:txBody>
      </p:sp>
      <p:pic>
        <p:nvPicPr>
          <p:cNvPr id="6" name="Graphic 5">
            <a:extLst>
              <a:ext uri="{FF2B5EF4-FFF2-40B4-BE49-F238E27FC236}">
                <a16:creationId xmlns:a16="http://schemas.microsoft.com/office/drawing/2014/main" id="{0C674B19-D389-9E24-9501-FC4E1624BF60}"/>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8040744" y="4714715"/>
            <a:ext cx="562916" cy="278967"/>
          </a:xfrm>
          <a:prstGeom prst="rect">
            <a:avLst/>
          </a:prstGeom>
        </p:spPr>
      </p:pic>
      <p:sp>
        <p:nvSpPr>
          <p:cNvPr id="2" name="Holder 6">
            <a:extLst>
              <a:ext uri="{FF2B5EF4-FFF2-40B4-BE49-F238E27FC236}">
                <a16:creationId xmlns:a16="http://schemas.microsoft.com/office/drawing/2014/main" id="{F2C2E8A8-F8DF-E124-92E5-DA8EAE831699}"/>
              </a:ext>
            </a:extLst>
          </p:cNvPr>
          <p:cNvSpPr txBox="1">
            <a:spLocks/>
          </p:cNvSpPr>
          <p:nvPr userDrawn="1"/>
        </p:nvSpPr>
        <p:spPr>
          <a:xfrm>
            <a:off x="8881783" y="4890057"/>
            <a:ext cx="161973" cy="126958"/>
          </a:xfrm>
          <a:prstGeom prst="rect">
            <a:avLst/>
          </a:prstGeom>
        </p:spPr>
        <p:txBody>
          <a:bodyPr wrap="square" lIns="0" tIns="0" rIns="0" bIns="0" anchor="b" anchorCtr="0">
            <a:spAutoFit/>
          </a:bodyPr>
          <a:lstStyle>
            <a:lvl1pPr marL="0" indent="0" algn="l" defTabSz="609507">
              <a:buFont typeface="Arial" panose="020B0604020202020204" pitchFamily="34" charset="0"/>
              <a:buNone/>
              <a:defRPr sz="1400">
                <a:solidFill>
                  <a:schemeClr val="tx1">
                    <a:tint val="75000"/>
                  </a:schemeClr>
                </a:solidFill>
                <a:latin typeface="+mj-lt"/>
                <a:ea typeface="Calibri"/>
                <a:cs typeface="Calibri"/>
                <a:sym typeface="Calibri"/>
              </a:defRPr>
            </a:lvl1pPr>
            <a:lvl2pPr indent="609507" defTabSz="609507">
              <a:defRPr>
                <a:latin typeface="Calibri"/>
                <a:ea typeface="Calibri"/>
                <a:cs typeface="Calibri"/>
                <a:sym typeface="Calibri"/>
              </a:defRPr>
            </a:lvl2pPr>
            <a:lvl3pPr indent="1219014" defTabSz="609507">
              <a:defRPr>
                <a:latin typeface="Calibri"/>
                <a:ea typeface="Calibri"/>
                <a:cs typeface="Calibri"/>
                <a:sym typeface="Calibri"/>
              </a:defRPr>
            </a:lvl3pPr>
            <a:lvl4pPr indent="1828522" defTabSz="609507">
              <a:defRPr>
                <a:latin typeface="Calibri"/>
                <a:ea typeface="Calibri"/>
                <a:cs typeface="Calibri"/>
                <a:sym typeface="Calibri"/>
              </a:defRPr>
            </a:lvl4pPr>
            <a:lvl5pPr indent="2438027" defTabSz="609507">
              <a:defRPr>
                <a:latin typeface="Calibri"/>
                <a:ea typeface="Calibri"/>
                <a:cs typeface="Calibri"/>
                <a:sym typeface="Calibri"/>
              </a:defRPr>
            </a:lvl5pPr>
            <a:lvl6pPr indent="3047536" defTabSz="609507">
              <a:defRPr>
                <a:latin typeface="Calibri"/>
                <a:ea typeface="Calibri"/>
                <a:cs typeface="Calibri"/>
                <a:sym typeface="Calibri"/>
              </a:defRPr>
            </a:lvl6pPr>
            <a:lvl7pPr indent="3657043" defTabSz="609507">
              <a:defRPr>
                <a:latin typeface="Calibri"/>
                <a:ea typeface="Calibri"/>
                <a:cs typeface="Calibri"/>
                <a:sym typeface="Calibri"/>
              </a:defRPr>
            </a:lvl7pPr>
            <a:lvl8pPr indent="4266549" defTabSz="609507">
              <a:defRPr>
                <a:latin typeface="Calibri"/>
                <a:ea typeface="Calibri"/>
                <a:cs typeface="Calibri"/>
                <a:sym typeface="Calibri"/>
              </a:defRPr>
            </a:lvl8pPr>
            <a:lvl9pPr indent="4876057" defTabSz="609507">
              <a:defRPr>
                <a:latin typeface="Calibri"/>
                <a:ea typeface="Calibri"/>
                <a:cs typeface="Calibri"/>
                <a:sym typeface="Calibri"/>
              </a:defRPr>
            </a:lvl9pPr>
          </a:lstStyle>
          <a:p>
            <a:fld id="{B6F15528-21DE-4FAA-801E-634DDDAF4B2B}" type="slidenum">
              <a:rPr lang="en-US" sz="825" smtClean="0">
                <a:latin typeface="Segoe UI" panose="020B0502040204020203" pitchFamily="34" charset="0"/>
                <a:cs typeface="Segoe UI" panose="020B0502040204020203" pitchFamily="34" charset="0"/>
              </a:rPr>
              <a:pPr/>
              <a:t>‹#›</a:t>
            </a:fld>
            <a:endParaRPr lang="en-US" sz="75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918919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_Dk Blu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A1B66E-3DBD-B77C-9C22-838A7983CB3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061" y="1"/>
            <a:ext cx="9135879" cy="5143499"/>
          </a:xfrm>
          <a:prstGeom prst="rect">
            <a:avLst/>
          </a:prstGeom>
        </p:spPr>
      </p:pic>
      <p:pic>
        <p:nvPicPr>
          <p:cNvPr id="5" name="Graphic 4">
            <a:extLst>
              <a:ext uri="{FF2B5EF4-FFF2-40B4-BE49-F238E27FC236}">
                <a16:creationId xmlns:a16="http://schemas.microsoft.com/office/drawing/2014/main" id="{AB8996B6-C765-FDFC-E837-CD9E42C63AF4}"/>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8440" y="558466"/>
            <a:ext cx="1895976" cy="1895976"/>
          </a:xfrm>
          <a:prstGeom prst="rect">
            <a:avLst/>
          </a:prstGeom>
        </p:spPr>
      </p:pic>
      <p:sp>
        <p:nvSpPr>
          <p:cNvPr id="4" name="Title 17">
            <a:extLst>
              <a:ext uri="{FF2B5EF4-FFF2-40B4-BE49-F238E27FC236}">
                <a16:creationId xmlns:a16="http://schemas.microsoft.com/office/drawing/2014/main" id="{5AD88CAF-1BB4-9497-04F5-CCE280EAFBE4}"/>
              </a:ext>
            </a:extLst>
          </p:cNvPr>
          <p:cNvSpPr>
            <a:spLocks noGrp="1"/>
          </p:cNvSpPr>
          <p:nvPr>
            <p:ph type="title" hasCustomPrompt="1"/>
          </p:nvPr>
        </p:nvSpPr>
        <p:spPr>
          <a:xfrm>
            <a:off x="844967" y="976886"/>
            <a:ext cx="1465095" cy="1092148"/>
          </a:xfrm>
          <a:prstGeom prst="rect">
            <a:avLst/>
          </a:prstGeom>
        </p:spPr>
        <p:txBody>
          <a:bodyPr anchor="ctr" anchorCtr="0">
            <a:noAutofit/>
          </a:bodyPr>
          <a:lstStyle>
            <a:lvl1pPr algn="l">
              <a:defRPr sz="2800">
                <a:solidFill>
                  <a:schemeClr val="bg1"/>
                </a:solidFill>
                <a:latin typeface="Segoe UI Semibold" panose="020B0702040204020203" pitchFamily="34" charset="0"/>
                <a:cs typeface="Segoe UI Semibold" panose="020B0702040204020203" pitchFamily="34" charset="0"/>
              </a:defRPr>
            </a:lvl1pPr>
          </a:lstStyle>
          <a:p>
            <a:r>
              <a:rPr lang="en-US"/>
              <a:t>Title Goes here</a:t>
            </a:r>
          </a:p>
        </p:txBody>
      </p:sp>
      <p:pic>
        <p:nvPicPr>
          <p:cNvPr id="6" name="Graphic 5">
            <a:extLst>
              <a:ext uri="{FF2B5EF4-FFF2-40B4-BE49-F238E27FC236}">
                <a16:creationId xmlns:a16="http://schemas.microsoft.com/office/drawing/2014/main" id="{94BA642C-7196-5947-8264-81E2C4A46FF1}"/>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8040744" y="4714715"/>
            <a:ext cx="562916" cy="278967"/>
          </a:xfrm>
          <a:prstGeom prst="rect">
            <a:avLst/>
          </a:prstGeom>
        </p:spPr>
      </p:pic>
      <p:sp>
        <p:nvSpPr>
          <p:cNvPr id="2" name="Holder 6">
            <a:extLst>
              <a:ext uri="{FF2B5EF4-FFF2-40B4-BE49-F238E27FC236}">
                <a16:creationId xmlns:a16="http://schemas.microsoft.com/office/drawing/2014/main" id="{B1291A18-DECB-C73D-1462-21AAEE90E939}"/>
              </a:ext>
            </a:extLst>
          </p:cNvPr>
          <p:cNvSpPr txBox="1">
            <a:spLocks/>
          </p:cNvSpPr>
          <p:nvPr userDrawn="1"/>
        </p:nvSpPr>
        <p:spPr>
          <a:xfrm>
            <a:off x="8881783" y="4890057"/>
            <a:ext cx="161973" cy="126958"/>
          </a:xfrm>
          <a:prstGeom prst="rect">
            <a:avLst/>
          </a:prstGeom>
        </p:spPr>
        <p:txBody>
          <a:bodyPr wrap="square" lIns="0" tIns="0" rIns="0" bIns="0" anchor="b" anchorCtr="0">
            <a:spAutoFit/>
          </a:bodyPr>
          <a:lstStyle>
            <a:lvl1pPr marL="0" indent="0" algn="l" defTabSz="609507">
              <a:buFont typeface="Arial" panose="020B0604020202020204" pitchFamily="34" charset="0"/>
              <a:buNone/>
              <a:defRPr sz="1400">
                <a:solidFill>
                  <a:schemeClr val="tx1">
                    <a:tint val="75000"/>
                  </a:schemeClr>
                </a:solidFill>
                <a:latin typeface="+mj-lt"/>
                <a:ea typeface="Calibri"/>
                <a:cs typeface="Calibri"/>
                <a:sym typeface="Calibri"/>
              </a:defRPr>
            </a:lvl1pPr>
            <a:lvl2pPr indent="609507" defTabSz="609507">
              <a:defRPr>
                <a:latin typeface="Calibri"/>
                <a:ea typeface="Calibri"/>
                <a:cs typeface="Calibri"/>
                <a:sym typeface="Calibri"/>
              </a:defRPr>
            </a:lvl2pPr>
            <a:lvl3pPr indent="1219014" defTabSz="609507">
              <a:defRPr>
                <a:latin typeface="Calibri"/>
                <a:ea typeface="Calibri"/>
                <a:cs typeface="Calibri"/>
                <a:sym typeface="Calibri"/>
              </a:defRPr>
            </a:lvl3pPr>
            <a:lvl4pPr indent="1828522" defTabSz="609507">
              <a:defRPr>
                <a:latin typeface="Calibri"/>
                <a:ea typeface="Calibri"/>
                <a:cs typeface="Calibri"/>
                <a:sym typeface="Calibri"/>
              </a:defRPr>
            </a:lvl4pPr>
            <a:lvl5pPr indent="2438027" defTabSz="609507">
              <a:defRPr>
                <a:latin typeface="Calibri"/>
                <a:ea typeface="Calibri"/>
                <a:cs typeface="Calibri"/>
                <a:sym typeface="Calibri"/>
              </a:defRPr>
            </a:lvl5pPr>
            <a:lvl6pPr indent="3047536" defTabSz="609507">
              <a:defRPr>
                <a:latin typeface="Calibri"/>
                <a:ea typeface="Calibri"/>
                <a:cs typeface="Calibri"/>
                <a:sym typeface="Calibri"/>
              </a:defRPr>
            </a:lvl6pPr>
            <a:lvl7pPr indent="3657043" defTabSz="609507">
              <a:defRPr>
                <a:latin typeface="Calibri"/>
                <a:ea typeface="Calibri"/>
                <a:cs typeface="Calibri"/>
                <a:sym typeface="Calibri"/>
              </a:defRPr>
            </a:lvl7pPr>
            <a:lvl8pPr indent="4266549" defTabSz="609507">
              <a:defRPr>
                <a:latin typeface="Calibri"/>
                <a:ea typeface="Calibri"/>
                <a:cs typeface="Calibri"/>
                <a:sym typeface="Calibri"/>
              </a:defRPr>
            </a:lvl8pPr>
            <a:lvl9pPr indent="4876057" defTabSz="609507">
              <a:defRPr>
                <a:latin typeface="Calibri"/>
                <a:ea typeface="Calibri"/>
                <a:cs typeface="Calibri"/>
                <a:sym typeface="Calibri"/>
              </a:defRPr>
            </a:lvl9pPr>
          </a:lstStyle>
          <a:p>
            <a:fld id="{B6F15528-21DE-4FAA-801E-634DDDAF4B2B}" type="slidenum">
              <a:rPr lang="en-US" sz="825" smtClean="0">
                <a:latin typeface="Segoe UI" panose="020B0502040204020203" pitchFamily="34" charset="0"/>
                <a:cs typeface="Segoe UI" panose="020B0502040204020203" pitchFamily="34" charset="0"/>
              </a:rPr>
              <a:pPr/>
              <a:t>‹#›</a:t>
            </a:fld>
            <a:endParaRPr lang="en-US" sz="75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7059888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_Dk Gre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A1B66E-3DBD-B77C-9C22-838A7983CB3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061" y="1"/>
            <a:ext cx="9135879" cy="5143499"/>
          </a:xfrm>
          <a:prstGeom prst="rect">
            <a:avLst/>
          </a:prstGeom>
        </p:spPr>
      </p:pic>
      <p:pic>
        <p:nvPicPr>
          <p:cNvPr id="5" name="Graphic 4">
            <a:extLst>
              <a:ext uri="{FF2B5EF4-FFF2-40B4-BE49-F238E27FC236}">
                <a16:creationId xmlns:a16="http://schemas.microsoft.com/office/drawing/2014/main" id="{AB8996B6-C765-FDFC-E837-CD9E42C63AF4}"/>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8440" y="558466"/>
            <a:ext cx="1895976" cy="1895976"/>
          </a:xfrm>
          <a:prstGeom prst="rect">
            <a:avLst/>
          </a:prstGeom>
        </p:spPr>
      </p:pic>
      <p:sp>
        <p:nvSpPr>
          <p:cNvPr id="4" name="Title 17">
            <a:extLst>
              <a:ext uri="{FF2B5EF4-FFF2-40B4-BE49-F238E27FC236}">
                <a16:creationId xmlns:a16="http://schemas.microsoft.com/office/drawing/2014/main" id="{5AD88CAF-1BB4-9497-04F5-CCE280EAFBE4}"/>
              </a:ext>
            </a:extLst>
          </p:cNvPr>
          <p:cNvSpPr>
            <a:spLocks noGrp="1"/>
          </p:cNvSpPr>
          <p:nvPr>
            <p:ph type="title" hasCustomPrompt="1"/>
          </p:nvPr>
        </p:nvSpPr>
        <p:spPr>
          <a:xfrm>
            <a:off x="844967" y="976886"/>
            <a:ext cx="1465095" cy="1092148"/>
          </a:xfrm>
          <a:prstGeom prst="rect">
            <a:avLst/>
          </a:prstGeom>
        </p:spPr>
        <p:txBody>
          <a:bodyPr anchor="ctr" anchorCtr="0">
            <a:noAutofit/>
          </a:bodyPr>
          <a:lstStyle>
            <a:lvl1pPr algn="l">
              <a:defRPr sz="2800">
                <a:solidFill>
                  <a:schemeClr val="bg1"/>
                </a:solidFill>
                <a:latin typeface="Segoe UI Semibold" panose="020B0702040204020203" pitchFamily="34" charset="0"/>
                <a:cs typeface="Segoe UI Semibold" panose="020B0702040204020203" pitchFamily="34" charset="0"/>
              </a:defRPr>
            </a:lvl1pPr>
          </a:lstStyle>
          <a:p>
            <a:r>
              <a:rPr lang="en-US"/>
              <a:t>Title Goes here</a:t>
            </a:r>
          </a:p>
        </p:txBody>
      </p:sp>
      <p:pic>
        <p:nvPicPr>
          <p:cNvPr id="6" name="Graphic 5">
            <a:extLst>
              <a:ext uri="{FF2B5EF4-FFF2-40B4-BE49-F238E27FC236}">
                <a16:creationId xmlns:a16="http://schemas.microsoft.com/office/drawing/2014/main" id="{0A2343A1-F8B8-EA41-7596-F4B37C158026}"/>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8040744" y="4714715"/>
            <a:ext cx="562916" cy="278967"/>
          </a:xfrm>
          <a:prstGeom prst="rect">
            <a:avLst/>
          </a:prstGeom>
        </p:spPr>
      </p:pic>
      <p:sp>
        <p:nvSpPr>
          <p:cNvPr id="2" name="Holder 6">
            <a:extLst>
              <a:ext uri="{FF2B5EF4-FFF2-40B4-BE49-F238E27FC236}">
                <a16:creationId xmlns:a16="http://schemas.microsoft.com/office/drawing/2014/main" id="{94AF2689-A364-B596-C492-28B3941322EB}"/>
              </a:ext>
            </a:extLst>
          </p:cNvPr>
          <p:cNvSpPr txBox="1">
            <a:spLocks/>
          </p:cNvSpPr>
          <p:nvPr userDrawn="1"/>
        </p:nvSpPr>
        <p:spPr>
          <a:xfrm>
            <a:off x="8881783" y="4890057"/>
            <a:ext cx="161973" cy="126958"/>
          </a:xfrm>
          <a:prstGeom prst="rect">
            <a:avLst/>
          </a:prstGeom>
        </p:spPr>
        <p:txBody>
          <a:bodyPr wrap="square" lIns="0" tIns="0" rIns="0" bIns="0" anchor="b" anchorCtr="0">
            <a:spAutoFit/>
          </a:bodyPr>
          <a:lstStyle>
            <a:lvl1pPr marL="0" indent="0" algn="l" defTabSz="609507">
              <a:buFont typeface="Arial" panose="020B0604020202020204" pitchFamily="34" charset="0"/>
              <a:buNone/>
              <a:defRPr sz="1400">
                <a:solidFill>
                  <a:schemeClr val="tx1">
                    <a:tint val="75000"/>
                  </a:schemeClr>
                </a:solidFill>
                <a:latin typeface="+mj-lt"/>
                <a:ea typeface="Calibri"/>
                <a:cs typeface="Calibri"/>
                <a:sym typeface="Calibri"/>
              </a:defRPr>
            </a:lvl1pPr>
            <a:lvl2pPr indent="609507" defTabSz="609507">
              <a:defRPr>
                <a:latin typeface="Calibri"/>
                <a:ea typeface="Calibri"/>
                <a:cs typeface="Calibri"/>
                <a:sym typeface="Calibri"/>
              </a:defRPr>
            </a:lvl2pPr>
            <a:lvl3pPr indent="1219014" defTabSz="609507">
              <a:defRPr>
                <a:latin typeface="Calibri"/>
                <a:ea typeface="Calibri"/>
                <a:cs typeface="Calibri"/>
                <a:sym typeface="Calibri"/>
              </a:defRPr>
            </a:lvl3pPr>
            <a:lvl4pPr indent="1828522" defTabSz="609507">
              <a:defRPr>
                <a:latin typeface="Calibri"/>
                <a:ea typeface="Calibri"/>
                <a:cs typeface="Calibri"/>
                <a:sym typeface="Calibri"/>
              </a:defRPr>
            </a:lvl4pPr>
            <a:lvl5pPr indent="2438027" defTabSz="609507">
              <a:defRPr>
                <a:latin typeface="Calibri"/>
                <a:ea typeface="Calibri"/>
                <a:cs typeface="Calibri"/>
                <a:sym typeface="Calibri"/>
              </a:defRPr>
            </a:lvl5pPr>
            <a:lvl6pPr indent="3047536" defTabSz="609507">
              <a:defRPr>
                <a:latin typeface="Calibri"/>
                <a:ea typeface="Calibri"/>
                <a:cs typeface="Calibri"/>
                <a:sym typeface="Calibri"/>
              </a:defRPr>
            </a:lvl6pPr>
            <a:lvl7pPr indent="3657043" defTabSz="609507">
              <a:defRPr>
                <a:latin typeface="Calibri"/>
                <a:ea typeface="Calibri"/>
                <a:cs typeface="Calibri"/>
                <a:sym typeface="Calibri"/>
              </a:defRPr>
            </a:lvl7pPr>
            <a:lvl8pPr indent="4266549" defTabSz="609507">
              <a:defRPr>
                <a:latin typeface="Calibri"/>
                <a:ea typeface="Calibri"/>
                <a:cs typeface="Calibri"/>
                <a:sym typeface="Calibri"/>
              </a:defRPr>
            </a:lvl8pPr>
            <a:lvl9pPr indent="4876057" defTabSz="609507">
              <a:defRPr>
                <a:latin typeface="Calibri"/>
                <a:ea typeface="Calibri"/>
                <a:cs typeface="Calibri"/>
                <a:sym typeface="Calibri"/>
              </a:defRPr>
            </a:lvl9pPr>
          </a:lstStyle>
          <a:p>
            <a:fld id="{B6F15528-21DE-4FAA-801E-634DDDAF4B2B}" type="slidenum">
              <a:rPr lang="en-US" sz="825" smtClean="0">
                <a:latin typeface="Segoe UI" panose="020B0502040204020203" pitchFamily="34" charset="0"/>
                <a:cs typeface="Segoe UI" panose="020B0502040204020203" pitchFamily="34" charset="0"/>
              </a:rPr>
              <a:pPr/>
              <a:t>‹#›</a:t>
            </a:fld>
            <a:endParaRPr lang="en-US" sz="75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6331573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Section_Lt Gre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A1B66E-3DBD-B77C-9C22-838A7983CB3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061" y="1"/>
            <a:ext cx="9135879" cy="5143499"/>
          </a:xfrm>
          <a:prstGeom prst="rect">
            <a:avLst/>
          </a:prstGeom>
        </p:spPr>
      </p:pic>
      <p:pic>
        <p:nvPicPr>
          <p:cNvPr id="6" name="Graphic 5">
            <a:extLst>
              <a:ext uri="{FF2B5EF4-FFF2-40B4-BE49-F238E27FC236}">
                <a16:creationId xmlns:a16="http://schemas.microsoft.com/office/drawing/2014/main" id="{A64F6F53-4157-E292-8E20-FDE5F9F09B1B}"/>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 y="-2635"/>
            <a:ext cx="1813034" cy="1813034"/>
          </a:xfrm>
          <a:prstGeom prst="rect">
            <a:avLst/>
          </a:prstGeom>
        </p:spPr>
      </p:pic>
      <p:pic>
        <p:nvPicPr>
          <p:cNvPr id="5" name="Graphic 4">
            <a:extLst>
              <a:ext uri="{FF2B5EF4-FFF2-40B4-BE49-F238E27FC236}">
                <a16:creationId xmlns:a16="http://schemas.microsoft.com/office/drawing/2014/main" id="{AB8996B6-C765-FDFC-E837-CD9E42C63AF4}"/>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548440" y="558466"/>
            <a:ext cx="1895976" cy="1895976"/>
          </a:xfrm>
          <a:prstGeom prst="rect">
            <a:avLst/>
          </a:prstGeom>
        </p:spPr>
      </p:pic>
      <p:sp>
        <p:nvSpPr>
          <p:cNvPr id="4" name="Title 17">
            <a:extLst>
              <a:ext uri="{FF2B5EF4-FFF2-40B4-BE49-F238E27FC236}">
                <a16:creationId xmlns:a16="http://schemas.microsoft.com/office/drawing/2014/main" id="{5AD88CAF-1BB4-9497-04F5-CCE280EAFBE4}"/>
              </a:ext>
            </a:extLst>
          </p:cNvPr>
          <p:cNvSpPr>
            <a:spLocks noGrp="1"/>
          </p:cNvSpPr>
          <p:nvPr>
            <p:ph type="title" hasCustomPrompt="1"/>
          </p:nvPr>
        </p:nvSpPr>
        <p:spPr>
          <a:xfrm>
            <a:off x="844967" y="976886"/>
            <a:ext cx="1465095" cy="1092148"/>
          </a:xfrm>
          <a:prstGeom prst="rect">
            <a:avLst/>
          </a:prstGeom>
        </p:spPr>
        <p:txBody>
          <a:bodyPr anchor="ctr" anchorCtr="0">
            <a:noAutofit/>
          </a:bodyPr>
          <a:lstStyle>
            <a:lvl1pPr algn="l">
              <a:defRPr sz="2800">
                <a:solidFill>
                  <a:schemeClr val="tx1"/>
                </a:solidFill>
                <a:latin typeface="Segoe UI Semibold" panose="020B0702040204020203" pitchFamily="34" charset="0"/>
                <a:cs typeface="Segoe UI Semibold" panose="020B0702040204020203" pitchFamily="34" charset="0"/>
              </a:defRPr>
            </a:lvl1pPr>
          </a:lstStyle>
          <a:p>
            <a:r>
              <a:rPr lang="en-US"/>
              <a:t>Title Goes here</a:t>
            </a:r>
          </a:p>
        </p:txBody>
      </p:sp>
      <p:pic>
        <p:nvPicPr>
          <p:cNvPr id="7" name="Graphic 6">
            <a:extLst>
              <a:ext uri="{FF2B5EF4-FFF2-40B4-BE49-F238E27FC236}">
                <a16:creationId xmlns:a16="http://schemas.microsoft.com/office/drawing/2014/main" id="{164E6B53-FAEE-F243-90C6-FE69A4080A38}"/>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8040744" y="4714715"/>
            <a:ext cx="562916" cy="278967"/>
          </a:xfrm>
          <a:prstGeom prst="rect">
            <a:avLst/>
          </a:prstGeom>
        </p:spPr>
      </p:pic>
      <p:sp>
        <p:nvSpPr>
          <p:cNvPr id="2" name="Holder 6">
            <a:extLst>
              <a:ext uri="{FF2B5EF4-FFF2-40B4-BE49-F238E27FC236}">
                <a16:creationId xmlns:a16="http://schemas.microsoft.com/office/drawing/2014/main" id="{207DC351-1C41-743D-2C26-6688A77D6690}"/>
              </a:ext>
            </a:extLst>
          </p:cNvPr>
          <p:cNvSpPr txBox="1">
            <a:spLocks/>
          </p:cNvSpPr>
          <p:nvPr userDrawn="1"/>
        </p:nvSpPr>
        <p:spPr>
          <a:xfrm>
            <a:off x="8881783" y="4890057"/>
            <a:ext cx="161973" cy="126958"/>
          </a:xfrm>
          <a:prstGeom prst="rect">
            <a:avLst/>
          </a:prstGeom>
        </p:spPr>
        <p:txBody>
          <a:bodyPr wrap="square" lIns="0" tIns="0" rIns="0" bIns="0" anchor="b" anchorCtr="0">
            <a:spAutoFit/>
          </a:bodyPr>
          <a:lstStyle>
            <a:lvl1pPr marL="0" indent="0" algn="l" defTabSz="609507">
              <a:buFont typeface="Arial" panose="020B0604020202020204" pitchFamily="34" charset="0"/>
              <a:buNone/>
              <a:defRPr sz="1400">
                <a:solidFill>
                  <a:schemeClr val="tx1">
                    <a:tint val="75000"/>
                  </a:schemeClr>
                </a:solidFill>
                <a:latin typeface="+mj-lt"/>
                <a:ea typeface="Calibri"/>
                <a:cs typeface="Calibri"/>
                <a:sym typeface="Calibri"/>
              </a:defRPr>
            </a:lvl1pPr>
            <a:lvl2pPr indent="609507" defTabSz="609507">
              <a:defRPr>
                <a:latin typeface="Calibri"/>
                <a:ea typeface="Calibri"/>
                <a:cs typeface="Calibri"/>
                <a:sym typeface="Calibri"/>
              </a:defRPr>
            </a:lvl2pPr>
            <a:lvl3pPr indent="1219014" defTabSz="609507">
              <a:defRPr>
                <a:latin typeface="Calibri"/>
                <a:ea typeface="Calibri"/>
                <a:cs typeface="Calibri"/>
                <a:sym typeface="Calibri"/>
              </a:defRPr>
            </a:lvl3pPr>
            <a:lvl4pPr indent="1828522" defTabSz="609507">
              <a:defRPr>
                <a:latin typeface="Calibri"/>
                <a:ea typeface="Calibri"/>
                <a:cs typeface="Calibri"/>
                <a:sym typeface="Calibri"/>
              </a:defRPr>
            </a:lvl4pPr>
            <a:lvl5pPr indent="2438027" defTabSz="609507">
              <a:defRPr>
                <a:latin typeface="Calibri"/>
                <a:ea typeface="Calibri"/>
                <a:cs typeface="Calibri"/>
                <a:sym typeface="Calibri"/>
              </a:defRPr>
            </a:lvl5pPr>
            <a:lvl6pPr indent="3047536" defTabSz="609507">
              <a:defRPr>
                <a:latin typeface="Calibri"/>
                <a:ea typeface="Calibri"/>
                <a:cs typeface="Calibri"/>
                <a:sym typeface="Calibri"/>
              </a:defRPr>
            </a:lvl6pPr>
            <a:lvl7pPr indent="3657043" defTabSz="609507">
              <a:defRPr>
                <a:latin typeface="Calibri"/>
                <a:ea typeface="Calibri"/>
                <a:cs typeface="Calibri"/>
                <a:sym typeface="Calibri"/>
              </a:defRPr>
            </a:lvl7pPr>
            <a:lvl8pPr indent="4266549" defTabSz="609507">
              <a:defRPr>
                <a:latin typeface="Calibri"/>
                <a:ea typeface="Calibri"/>
                <a:cs typeface="Calibri"/>
                <a:sym typeface="Calibri"/>
              </a:defRPr>
            </a:lvl8pPr>
            <a:lvl9pPr indent="4876057" defTabSz="609507">
              <a:defRPr>
                <a:latin typeface="Calibri"/>
                <a:ea typeface="Calibri"/>
                <a:cs typeface="Calibri"/>
                <a:sym typeface="Calibri"/>
              </a:defRPr>
            </a:lvl9pPr>
          </a:lstStyle>
          <a:p>
            <a:fld id="{B6F15528-21DE-4FAA-801E-634DDDAF4B2B}" type="slidenum">
              <a:rPr lang="en-US" sz="825" smtClean="0">
                <a:latin typeface="Segoe UI" panose="020B0502040204020203" pitchFamily="34" charset="0"/>
                <a:cs typeface="Segoe UI" panose="020B0502040204020203" pitchFamily="34" charset="0"/>
              </a:rPr>
              <a:pPr/>
              <a:t>‹#›</a:t>
            </a:fld>
            <a:endParaRPr lang="en-US" sz="75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8196968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_ope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A1B66E-3DBD-B77C-9C22-838A7983CB3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061" y="1"/>
            <a:ext cx="9135879" cy="5143499"/>
          </a:xfrm>
          <a:prstGeom prst="rect">
            <a:avLst/>
          </a:prstGeom>
        </p:spPr>
      </p:pic>
      <p:pic>
        <p:nvPicPr>
          <p:cNvPr id="4" name="Graphic 3">
            <a:extLst>
              <a:ext uri="{FF2B5EF4-FFF2-40B4-BE49-F238E27FC236}">
                <a16:creationId xmlns:a16="http://schemas.microsoft.com/office/drawing/2014/main" id="{5BC44EC4-1615-A7B9-8C33-D3E1DB36E41D}"/>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040744" y="4714715"/>
            <a:ext cx="562916" cy="278967"/>
          </a:xfrm>
          <a:prstGeom prst="rect">
            <a:avLst/>
          </a:prstGeom>
        </p:spPr>
      </p:pic>
      <p:sp>
        <p:nvSpPr>
          <p:cNvPr id="2" name="Holder 6">
            <a:extLst>
              <a:ext uri="{FF2B5EF4-FFF2-40B4-BE49-F238E27FC236}">
                <a16:creationId xmlns:a16="http://schemas.microsoft.com/office/drawing/2014/main" id="{7A6A1698-3D3A-BCF4-E4DA-02D438FD4990}"/>
              </a:ext>
            </a:extLst>
          </p:cNvPr>
          <p:cNvSpPr txBox="1">
            <a:spLocks/>
          </p:cNvSpPr>
          <p:nvPr userDrawn="1"/>
        </p:nvSpPr>
        <p:spPr>
          <a:xfrm>
            <a:off x="8881783" y="4890057"/>
            <a:ext cx="161973" cy="126958"/>
          </a:xfrm>
          <a:prstGeom prst="rect">
            <a:avLst/>
          </a:prstGeom>
        </p:spPr>
        <p:txBody>
          <a:bodyPr wrap="square" lIns="0" tIns="0" rIns="0" bIns="0" anchor="b" anchorCtr="0">
            <a:spAutoFit/>
          </a:bodyPr>
          <a:lstStyle>
            <a:lvl1pPr marL="0" indent="0" algn="l" defTabSz="609507">
              <a:buFont typeface="Arial" panose="020B0604020202020204" pitchFamily="34" charset="0"/>
              <a:buNone/>
              <a:defRPr sz="1400">
                <a:solidFill>
                  <a:schemeClr val="tx1">
                    <a:tint val="75000"/>
                  </a:schemeClr>
                </a:solidFill>
                <a:latin typeface="+mj-lt"/>
                <a:ea typeface="Calibri"/>
                <a:cs typeface="Calibri"/>
                <a:sym typeface="Calibri"/>
              </a:defRPr>
            </a:lvl1pPr>
            <a:lvl2pPr indent="609507" defTabSz="609507">
              <a:defRPr>
                <a:latin typeface="Calibri"/>
                <a:ea typeface="Calibri"/>
                <a:cs typeface="Calibri"/>
                <a:sym typeface="Calibri"/>
              </a:defRPr>
            </a:lvl2pPr>
            <a:lvl3pPr indent="1219014" defTabSz="609507">
              <a:defRPr>
                <a:latin typeface="Calibri"/>
                <a:ea typeface="Calibri"/>
                <a:cs typeface="Calibri"/>
                <a:sym typeface="Calibri"/>
              </a:defRPr>
            </a:lvl3pPr>
            <a:lvl4pPr indent="1828522" defTabSz="609507">
              <a:defRPr>
                <a:latin typeface="Calibri"/>
                <a:ea typeface="Calibri"/>
                <a:cs typeface="Calibri"/>
                <a:sym typeface="Calibri"/>
              </a:defRPr>
            </a:lvl4pPr>
            <a:lvl5pPr indent="2438027" defTabSz="609507">
              <a:defRPr>
                <a:latin typeface="Calibri"/>
                <a:ea typeface="Calibri"/>
                <a:cs typeface="Calibri"/>
                <a:sym typeface="Calibri"/>
              </a:defRPr>
            </a:lvl5pPr>
            <a:lvl6pPr indent="3047536" defTabSz="609507">
              <a:defRPr>
                <a:latin typeface="Calibri"/>
                <a:ea typeface="Calibri"/>
                <a:cs typeface="Calibri"/>
                <a:sym typeface="Calibri"/>
              </a:defRPr>
            </a:lvl6pPr>
            <a:lvl7pPr indent="3657043" defTabSz="609507">
              <a:defRPr>
                <a:latin typeface="Calibri"/>
                <a:ea typeface="Calibri"/>
                <a:cs typeface="Calibri"/>
                <a:sym typeface="Calibri"/>
              </a:defRPr>
            </a:lvl7pPr>
            <a:lvl8pPr indent="4266549" defTabSz="609507">
              <a:defRPr>
                <a:latin typeface="Calibri"/>
                <a:ea typeface="Calibri"/>
                <a:cs typeface="Calibri"/>
                <a:sym typeface="Calibri"/>
              </a:defRPr>
            </a:lvl8pPr>
            <a:lvl9pPr indent="4876057" defTabSz="609507">
              <a:defRPr>
                <a:latin typeface="Calibri"/>
                <a:ea typeface="Calibri"/>
                <a:cs typeface="Calibri"/>
                <a:sym typeface="Calibri"/>
              </a:defRPr>
            </a:lvl9pPr>
          </a:lstStyle>
          <a:p>
            <a:fld id="{B6F15528-21DE-4FAA-801E-634DDDAF4B2B}" type="slidenum">
              <a:rPr lang="en-US" sz="825" smtClean="0">
                <a:latin typeface="Segoe UI" panose="020B0502040204020203" pitchFamily="34" charset="0"/>
                <a:cs typeface="Segoe UI" panose="020B0502040204020203" pitchFamily="34" charset="0"/>
              </a:rPr>
              <a:pPr/>
              <a:t>‹#›</a:t>
            </a:fld>
            <a:endParaRPr lang="en-US" sz="75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9312317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RIVE">
    <p:spTree>
      <p:nvGrpSpPr>
        <p:cNvPr id="1" name=""/>
        <p:cNvGrpSpPr/>
        <p:nvPr/>
      </p:nvGrpSpPr>
      <p:grpSpPr>
        <a:xfrm>
          <a:off x="0" y="0"/>
          <a:ext cx="0" cy="0"/>
          <a:chOff x="0" y="0"/>
          <a:chExt cx="0" cy="0"/>
        </a:xfrm>
      </p:grpSpPr>
      <p:pic>
        <p:nvPicPr>
          <p:cNvPr id="7" name="Picture 6" descr="A close-up of a white rectangular object&#10;&#10;Description automatically generated">
            <a:extLst>
              <a:ext uri="{FF2B5EF4-FFF2-40B4-BE49-F238E27FC236}">
                <a16:creationId xmlns:a16="http://schemas.microsoft.com/office/drawing/2014/main" id="{019069AF-206C-46E8-19DE-EDF4CF1B51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4" y="0"/>
            <a:ext cx="9130473" cy="5143500"/>
          </a:xfrm>
          <a:prstGeom prst="rect">
            <a:avLst/>
          </a:prstGeom>
        </p:spPr>
      </p:pic>
      <p:sp>
        <p:nvSpPr>
          <p:cNvPr id="9" name="Rectangle 8">
            <a:extLst>
              <a:ext uri="{FF2B5EF4-FFF2-40B4-BE49-F238E27FC236}">
                <a16:creationId xmlns:a16="http://schemas.microsoft.com/office/drawing/2014/main" id="{A8301EE1-AF51-967C-36FC-F809A236274A}"/>
              </a:ext>
            </a:extLst>
          </p:cNvPr>
          <p:cNvSpPr/>
          <p:nvPr userDrawn="1"/>
        </p:nvSpPr>
        <p:spPr>
          <a:xfrm>
            <a:off x="312822" y="1679608"/>
            <a:ext cx="7599145" cy="123203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85FDFB19-0768-3B17-2949-7431E07690D2}"/>
              </a:ext>
            </a:extLst>
          </p:cNvPr>
          <p:cNvSpPr>
            <a:spLocks noGrp="1"/>
          </p:cNvSpPr>
          <p:nvPr>
            <p:ph type="title"/>
          </p:nvPr>
        </p:nvSpPr>
        <p:spPr>
          <a:xfrm>
            <a:off x="436146" y="509607"/>
            <a:ext cx="7875982" cy="394921"/>
          </a:xfrm>
          <a:prstGeom prst="rect">
            <a:avLst/>
          </a:prstGeom>
        </p:spPr>
        <p:txBody>
          <a:bodyPr anchor="t">
            <a:noAutofit/>
          </a:bodyPr>
          <a:lstStyle>
            <a:lvl1pPr marL="0" algn="l" defTabSz="685783" rtl="0" eaLnBrk="1" latinLnBrk="0" hangingPunct="1">
              <a:lnSpc>
                <a:spcPct val="90000"/>
              </a:lnSpc>
              <a:spcBef>
                <a:spcPct val="0"/>
              </a:spcBef>
              <a:buNone/>
              <a:defRPr lang="en-US" sz="2400" kern="1200" dirty="0">
                <a:solidFill>
                  <a:schemeClr val="accent5"/>
                </a:solidFill>
                <a:latin typeface="Segoe UI Semilight" panose="020B0402040204020203" pitchFamily="34" charset="0"/>
                <a:ea typeface="+mj-ea"/>
                <a:cs typeface="Segoe UI Semilight" panose="020B0402040204020203" pitchFamily="34" charset="0"/>
              </a:defRPr>
            </a:lvl1pPr>
          </a:lstStyle>
          <a:p>
            <a:r>
              <a:rPr lang="en-US"/>
              <a:t>Click to edit Master title</a:t>
            </a:r>
          </a:p>
        </p:txBody>
      </p:sp>
      <p:pic>
        <p:nvPicPr>
          <p:cNvPr id="2" name="Picture 1" descr="A diagram of a company&#10;&#10;Description automatically generated with medium confidence">
            <a:extLst>
              <a:ext uri="{FF2B5EF4-FFF2-40B4-BE49-F238E27FC236}">
                <a16:creationId xmlns:a16="http://schemas.microsoft.com/office/drawing/2014/main" id="{46BE156E-D0DC-F9E2-5602-EC946078D96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2771" y="562278"/>
            <a:ext cx="7220714" cy="4247478"/>
          </a:xfrm>
          <a:prstGeom prst="rect">
            <a:avLst/>
          </a:prstGeom>
        </p:spPr>
      </p:pic>
      <p:pic>
        <p:nvPicPr>
          <p:cNvPr id="3" name="Picture 2" descr="A black background with text overlay&#10;&#10;Description automatically generated">
            <a:extLst>
              <a:ext uri="{FF2B5EF4-FFF2-40B4-BE49-F238E27FC236}">
                <a16:creationId xmlns:a16="http://schemas.microsoft.com/office/drawing/2014/main" id="{25862393-7869-278D-1972-97E7D92936E3}"/>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b="29941"/>
          <a:stretch/>
        </p:blipFill>
        <p:spPr>
          <a:xfrm>
            <a:off x="3323762" y="904527"/>
            <a:ext cx="1869748" cy="688654"/>
          </a:xfrm>
          <a:prstGeom prst="rect">
            <a:avLst/>
          </a:prstGeom>
        </p:spPr>
      </p:pic>
      <p:pic>
        <p:nvPicPr>
          <p:cNvPr id="5" name="Graphic 4">
            <a:extLst>
              <a:ext uri="{FF2B5EF4-FFF2-40B4-BE49-F238E27FC236}">
                <a16:creationId xmlns:a16="http://schemas.microsoft.com/office/drawing/2014/main" id="{8B2FB279-503C-A8F6-7673-0B433D620276}"/>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8040744" y="4714715"/>
            <a:ext cx="562916" cy="278967"/>
          </a:xfrm>
          <a:prstGeom prst="rect">
            <a:avLst/>
          </a:prstGeom>
        </p:spPr>
      </p:pic>
      <p:sp>
        <p:nvSpPr>
          <p:cNvPr id="10" name="Holder 6">
            <a:extLst>
              <a:ext uri="{FF2B5EF4-FFF2-40B4-BE49-F238E27FC236}">
                <a16:creationId xmlns:a16="http://schemas.microsoft.com/office/drawing/2014/main" id="{0D98BEE4-20DF-A1CD-4E2E-B04DD905363B}"/>
              </a:ext>
            </a:extLst>
          </p:cNvPr>
          <p:cNvSpPr txBox="1">
            <a:spLocks/>
          </p:cNvSpPr>
          <p:nvPr userDrawn="1"/>
        </p:nvSpPr>
        <p:spPr>
          <a:xfrm>
            <a:off x="8881783" y="4890057"/>
            <a:ext cx="161973" cy="126958"/>
          </a:xfrm>
          <a:prstGeom prst="rect">
            <a:avLst/>
          </a:prstGeom>
        </p:spPr>
        <p:txBody>
          <a:bodyPr wrap="square" lIns="0" tIns="0" rIns="0" bIns="0" anchor="b" anchorCtr="0">
            <a:spAutoFit/>
          </a:bodyPr>
          <a:lstStyle>
            <a:lvl1pPr marL="0" indent="0" algn="l" defTabSz="609507">
              <a:buFont typeface="Arial" panose="020B0604020202020204" pitchFamily="34" charset="0"/>
              <a:buNone/>
              <a:defRPr sz="1400">
                <a:solidFill>
                  <a:schemeClr val="tx1">
                    <a:tint val="75000"/>
                  </a:schemeClr>
                </a:solidFill>
                <a:latin typeface="+mj-lt"/>
                <a:ea typeface="Calibri"/>
                <a:cs typeface="Calibri"/>
                <a:sym typeface="Calibri"/>
              </a:defRPr>
            </a:lvl1pPr>
            <a:lvl2pPr indent="609507" defTabSz="609507">
              <a:defRPr>
                <a:latin typeface="Calibri"/>
                <a:ea typeface="Calibri"/>
                <a:cs typeface="Calibri"/>
                <a:sym typeface="Calibri"/>
              </a:defRPr>
            </a:lvl2pPr>
            <a:lvl3pPr indent="1219014" defTabSz="609507">
              <a:defRPr>
                <a:latin typeface="Calibri"/>
                <a:ea typeface="Calibri"/>
                <a:cs typeface="Calibri"/>
                <a:sym typeface="Calibri"/>
              </a:defRPr>
            </a:lvl3pPr>
            <a:lvl4pPr indent="1828522" defTabSz="609507">
              <a:defRPr>
                <a:latin typeface="Calibri"/>
                <a:ea typeface="Calibri"/>
                <a:cs typeface="Calibri"/>
                <a:sym typeface="Calibri"/>
              </a:defRPr>
            </a:lvl4pPr>
            <a:lvl5pPr indent="2438027" defTabSz="609507">
              <a:defRPr>
                <a:latin typeface="Calibri"/>
                <a:ea typeface="Calibri"/>
                <a:cs typeface="Calibri"/>
                <a:sym typeface="Calibri"/>
              </a:defRPr>
            </a:lvl5pPr>
            <a:lvl6pPr indent="3047536" defTabSz="609507">
              <a:defRPr>
                <a:latin typeface="Calibri"/>
                <a:ea typeface="Calibri"/>
                <a:cs typeface="Calibri"/>
                <a:sym typeface="Calibri"/>
              </a:defRPr>
            </a:lvl6pPr>
            <a:lvl7pPr indent="3657043" defTabSz="609507">
              <a:defRPr>
                <a:latin typeface="Calibri"/>
                <a:ea typeface="Calibri"/>
                <a:cs typeface="Calibri"/>
                <a:sym typeface="Calibri"/>
              </a:defRPr>
            </a:lvl7pPr>
            <a:lvl8pPr indent="4266549" defTabSz="609507">
              <a:defRPr>
                <a:latin typeface="Calibri"/>
                <a:ea typeface="Calibri"/>
                <a:cs typeface="Calibri"/>
                <a:sym typeface="Calibri"/>
              </a:defRPr>
            </a:lvl8pPr>
            <a:lvl9pPr indent="4876057" defTabSz="609507">
              <a:defRPr>
                <a:latin typeface="Calibri"/>
                <a:ea typeface="Calibri"/>
                <a:cs typeface="Calibri"/>
                <a:sym typeface="Calibri"/>
              </a:defRPr>
            </a:lvl9pPr>
          </a:lstStyle>
          <a:p>
            <a:fld id="{B6F15528-21DE-4FAA-801E-634DDDAF4B2B}" type="slidenum">
              <a:rPr lang="en-US" sz="825" smtClean="0">
                <a:latin typeface="Segoe UI" panose="020B0502040204020203" pitchFamily="34" charset="0"/>
                <a:cs typeface="Segoe UI" panose="020B0502040204020203" pitchFamily="34" charset="0"/>
              </a:rPr>
              <a:pPr/>
              <a:t>‹#›</a:t>
            </a:fld>
            <a:endParaRPr lang="en-US" sz="75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368712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_HM blu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3B2D087-5E1F-3218-B024-28829890DC3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8" name="Text Placeholder 12">
            <a:extLst>
              <a:ext uri="{FF2B5EF4-FFF2-40B4-BE49-F238E27FC236}">
                <a16:creationId xmlns:a16="http://schemas.microsoft.com/office/drawing/2014/main" id="{89B07598-BC90-13C8-3103-CE42EAF61842}"/>
              </a:ext>
            </a:extLst>
          </p:cNvPr>
          <p:cNvSpPr>
            <a:spLocks noGrp="1"/>
          </p:cNvSpPr>
          <p:nvPr>
            <p:ph type="body" sz="quarter" idx="10" hasCustomPrompt="1"/>
          </p:nvPr>
        </p:nvSpPr>
        <p:spPr>
          <a:xfrm>
            <a:off x="3376028" y="4127104"/>
            <a:ext cx="4420455" cy="444335"/>
          </a:xfrm>
          <a:prstGeom prst="rect">
            <a:avLst/>
          </a:prstGeom>
        </p:spPr>
        <p:txBody>
          <a:bodyPr wrap="square" anchor="b" anchorCtr="0"/>
          <a:lstStyle>
            <a:lvl1pPr marL="0" indent="0">
              <a:lnSpc>
                <a:spcPts val="3000"/>
              </a:lnSpc>
              <a:spcBef>
                <a:spcPts val="0"/>
              </a:spcBef>
              <a:buNone/>
              <a:defRPr lang="en-US" sz="2800" b="0" i="0" dirty="0">
                <a:solidFill>
                  <a:schemeClr val="tx1"/>
                </a:solidFill>
                <a:latin typeface="Segoe UI Semilight"/>
                <a:ea typeface="+mj-ea"/>
                <a:cs typeface="Segoe UI Semilight"/>
              </a:defRPr>
            </a:lvl1pPr>
          </a:lstStyle>
          <a:p>
            <a:pPr lvl="0"/>
            <a:r>
              <a:rPr lang="en-US"/>
              <a:t>Company Name</a:t>
            </a:r>
          </a:p>
        </p:txBody>
      </p:sp>
      <p:sp>
        <p:nvSpPr>
          <p:cNvPr id="9" name="Text Placeholder 12">
            <a:extLst>
              <a:ext uri="{FF2B5EF4-FFF2-40B4-BE49-F238E27FC236}">
                <a16:creationId xmlns:a16="http://schemas.microsoft.com/office/drawing/2014/main" id="{6740208D-9E41-209B-AE56-4DB02D86CA9C}"/>
              </a:ext>
            </a:extLst>
          </p:cNvPr>
          <p:cNvSpPr>
            <a:spLocks noGrp="1"/>
          </p:cNvSpPr>
          <p:nvPr>
            <p:ph type="body" sz="quarter" idx="11" hasCustomPrompt="1"/>
          </p:nvPr>
        </p:nvSpPr>
        <p:spPr>
          <a:xfrm>
            <a:off x="3376027" y="4599739"/>
            <a:ext cx="3532909" cy="162940"/>
          </a:xfrm>
          <a:prstGeom prst="rect">
            <a:avLst/>
          </a:prstGeom>
        </p:spPr>
        <p:txBody>
          <a:bodyPr/>
          <a:lstStyle>
            <a:lvl1pPr marL="0" indent="0">
              <a:lnSpc>
                <a:spcPct val="100000"/>
              </a:lnSpc>
              <a:spcBef>
                <a:spcPts val="95"/>
              </a:spcBef>
              <a:buNone/>
              <a:defRPr lang="en-US" sz="1600" b="0" dirty="0">
                <a:solidFill>
                  <a:schemeClr val="tx1"/>
                </a:solidFill>
                <a:latin typeface="Segoe UI Semilight"/>
                <a:cs typeface="Segoe UI Semilight"/>
              </a:defRPr>
            </a:lvl1pPr>
          </a:lstStyle>
          <a:p>
            <a:pPr lvl="0"/>
            <a:r>
              <a:rPr lang="en-US"/>
              <a:t>Date XX, XXXX</a:t>
            </a:r>
          </a:p>
        </p:txBody>
      </p:sp>
      <p:pic>
        <p:nvPicPr>
          <p:cNvPr id="11" name="Picture 10" descr="A black background with text overlay&#10;&#10;Description automatically generated">
            <a:extLst>
              <a:ext uri="{FF2B5EF4-FFF2-40B4-BE49-F238E27FC236}">
                <a16:creationId xmlns:a16="http://schemas.microsoft.com/office/drawing/2014/main" id="{E097CF81-8586-6252-C41C-9D2AC109316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4002" y="4157919"/>
            <a:ext cx="1333456" cy="701025"/>
          </a:xfrm>
          <a:prstGeom prst="rect">
            <a:avLst/>
          </a:prstGeom>
        </p:spPr>
      </p:pic>
    </p:spTree>
    <p:extLst>
      <p:ext uri="{BB962C8B-B14F-4D97-AF65-F5344CB8AC3E}">
        <p14:creationId xmlns:p14="http://schemas.microsoft.com/office/powerpoint/2010/main" val="2655509824"/>
      </p:ext>
    </p:extLst>
  </p:cSld>
  <p:clrMapOvr>
    <a:masterClrMapping/>
  </p:clrMapOvr>
  <p:transition spd="med"/>
  <p:extLst>
    <p:ext uri="{DCECCB84-F9BA-43D5-87BE-67443E8EF086}">
      <p15:sldGuideLst xmlns:p15="http://schemas.microsoft.com/office/powerpoint/2012/main">
        <p15:guide id="2" pos="288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_Understandin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A1B66E-3DBD-B77C-9C22-838A7983CB3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061" y="1"/>
            <a:ext cx="9135879" cy="5143499"/>
          </a:xfrm>
          <a:prstGeom prst="rect">
            <a:avLst/>
          </a:prstGeom>
        </p:spPr>
      </p:pic>
      <p:grpSp>
        <p:nvGrpSpPr>
          <p:cNvPr id="4" name="Group 3">
            <a:extLst>
              <a:ext uri="{FF2B5EF4-FFF2-40B4-BE49-F238E27FC236}">
                <a16:creationId xmlns:a16="http://schemas.microsoft.com/office/drawing/2014/main" id="{AFAFB647-B70F-010F-F30C-A21249926729}"/>
              </a:ext>
            </a:extLst>
          </p:cNvPr>
          <p:cNvGrpSpPr/>
          <p:nvPr userDrawn="1"/>
        </p:nvGrpSpPr>
        <p:grpSpPr>
          <a:xfrm>
            <a:off x="0" y="3188262"/>
            <a:ext cx="3269182" cy="1955238"/>
            <a:chOff x="0" y="3188262"/>
            <a:chExt cx="3269182" cy="1955238"/>
          </a:xfrm>
        </p:grpSpPr>
        <p:sp>
          <p:nvSpPr>
            <p:cNvPr id="5" name="Rectangle 4">
              <a:extLst>
                <a:ext uri="{FF2B5EF4-FFF2-40B4-BE49-F238E27FC236}">
                  <a16:creationId xmlns:a16="http://schemas.microsoft.com/office/drawing/2014/main" id="{88406776-0526-604E-9DDE-E6401167C162}"/>
                </a:ext>
              </a:extLst>
            </p:cNvPr>
            <p:cNvSpPr/>
            <p:nvPr/>
          </p:nvSpPr>
          <p:spPr>
            <a:xfrm>
              <a:off x="0" y="3188262"/>
              <a:ext cx="3269182" cy="19552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black background with text overlay&#10;&#10;Description automatically generated">
              <a:extLst>
                <a:ext uri="{FF2B5EF4-FFF2-40B4-BE49-F238E27FC236}">
                  <a16:creationId xmlns:a16="http://schemas.microsoft.com/office/drawing/2014/main" id="{9E845A91-98BD-71EF-C6D0-6CA54E62C7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7056" y="3657600"/>
              <a:ext cx="1709328" cy="898628"/>
            </a:xfrm>
            <a:prstGeom prst="rect">
              <a:avLst/>
            </a:prstGeom>
          </p:spPr>
        </p:pic>
      </p:grpSp>
      <p:pic>
        <p:nvPicPr>
          <p:cNvPr id="7" name="Picture 6">
            <a:extLst>
              <a:ext uri="{FF2B5EF4-FFF2-40B4-BE49-F238E27FC236}">
                <a16:creationId xmlns:a16="http://schemas.microsoft.com/office/drawing/2014/main" id="{8244B8F9-225B-155B-8680-7506FD9F035C}"/>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286051" y="269785"/>
            <a:ext cx="3067460" cy="3067460"/>
          </a:xfrm>
          <a:prstGeom prst="rect">
            <a:avLst/>
          </a:prstGeom>
        </p:spPr>
      </p:pic>
      <p:sp>
        <p:nvSpPr>
          <p:cNvPr id="8" name="Rectangle 7">
            <a:extLst>
              <a:ext uri="{FF2B5EF4-FFF2-40B4-BE49-F238E27FC236}">
                <a16:creationId xmlns:a16="http://schemas.microsoft.com/office/drawing/2014/main" id="{48C6B49A-8B53-AFBC-1A0C-AA251D382B2A}"/>
              </a:ext>
            </a:extLst>
          </p:cNvPr>
          <p:cNvSpPr/>
          <p:nvPr userDrawn="1"/>
        </p:nvSpPr>
        <p:spPr>
          <a:xfrm>
            <a:off x="13448" y="3188262"/>
            <a:ext cx="3269182" cy="19552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black background with text overlay&#10;&#10;Description automatically generated">
            <a:extLst>
              <a:ext uri="{FF2B5EF4-FFF2-40B4-BE49-F238E27FC236}">
                <a16:creationId xmlns:a16="http://schemas.microsoft.com/office/drawing/2014/main" id="{21206A70-4B8F-65FB-F3D6-4F97F51CB5B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3291" y="3765849"/>
            <a:ext cx="1709328" cy="898628"/>
          </a:xfrm>
          <a:prstGeom prst="rect">
            <a:avLst/>
          </a:prstGeom>
        </p:spPr>
      </p:pic>
      <p:pic>
        <p:nvPicPr>
          <p:cNvPr id="9" name="Graphic 8">
            <a:extLst>
              <a:ext uri="{FF2B5EF4-FFF2-40B4-BE49-F238E27FC236}">
                <a16:creationId xmlns:a16="http://schemas.microsoft.com/office/drawing/2014/main" id="{98A58217-C7F5-825D-3227-28F0DEDED93B}"/>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8040744" y="4714715"/>
            <a:ext cx="562916" cy="278967"/>
          </a:xfrm>
          <a:prstGeom prst="rect">
            <a:avLst/>
          </a:prstGeom>
        </p:spPr>
      </p:pic>
      <p:sp>
        <p:nvSpPr>
          <p:cNvPr id="12" name="Holder 6">
            <a:extLst>
              <a:ext uri="{FF2B5EF4-FFF2-40B4-BE49-F238E27FC236}">
                <a16:creationId xmlns:a16="http://schemas.microsoft.com/office/drawing/2014/main" id="{A28DA765-C740-896C-4F8A-7791A67EE0A7}"/>
              </a:ext>
            </a:extLst>
          </p:cNvPr>
          <p:cNvSpPr txBox="1">
            <a:spLocks/>
          </p:cNvSpPr>
          <p:nvPr userDrawn="1"/>
        </p:nvSpPr>
        <p:spPr>
          <a:xfrm>
            <a:off x="8881783" y="4890057"/>
            <a:ext cx="161973" cy="126958"/>
          </a:xfrm>
          <a:prstGeom prst="rect">
            <a:avLst/>
          </a:prstGeom>
        </p:spPr>
        <p:txBody>
          <a:bodyPr wrap="square" lIns="0" tIns="0" rIns="0" bIns="0" anchor="b" anchorCtr="0">
            <a:spAutoFit/>
          </a:bodyPr>
          <a:lstStyle>
            <a:lvl1pPr marL="0" indent="0" algn="l" defTabSz="609507">
              <a:buFont typeface="Arial" panose="020B0604020202020204" pitchFamily="34" charset="0"/>
              <a:buNone/>
              <a:defRPr sz="1400">
                <a:solidFill>
                  <a:schemeClr val="tx1">
                    <a:tint val="75000"/>
                  </a:schemeClr>
                </a:solidFill>
                <a:latin typeface="+mj-lt"/>
                <a:ea typeface="Calibri"/>
                <a:cs typeface="Calibri"/>
                <a:sym typeface="Calibri"/>
              </a:defRPr>
            </a:lvl1pPr>
            <a:lvl2pPr indent="609507" defTabSz="609507">
              <a:defRPr>
                <a:latin typeface="Calibri"/>
                <a:ea typeface="Calibri"/>
                <a:cs typeface="Calibri"/>
                <a:sym typeface="Calibri"/>
              </a:defRPr>
            </a:lvl2pPr>
            <a:lvl3pPr indent="1219014" defTabSz="609507">
              <a:defRPr>
                <a:latin typeface="Calibri"/>
                <a:ea typeface="Calibri"/>
                <a:cs typeface="Calibri"/>
                <a:sym typeface="Calibri"/>
              </a:defRPr>
            </a:lvl3pPr>
            <a:lvl4pPr indent="1828522" defTabSz="609507">
              <a:defRPr>
                <a:latin typeface="Calibri"/>
                <a:ea typeface="Calibri"/>
                <a:cs typeface="Calibri"/>
                <a:sym typeface="Calibri"/>
              </a:defRPr>
            </a:lvl4pPr>
            <a:lvl5pPr indent="2438027" defTabSz="609507">
              <a:defRPr>
                <a:latin typeface="Calibri"/>
                <a:ea typeface="Calibri"/>
                <a:cs typeface="Calibri"/>
                <a:sym typeface="Calibri"/>
              </a:defRPr>
            </a:lvl5pPr>
            <a:lvl6pPr indent="3047536" defTabSz="609507">
              <a:defRPr>
                <a:latin typeface="Calibri"/>
                <a:ea typeface="Calibri"/>
                <a:cs typeface="Calibri"/>
                <a:sym typeface="Calibri"/>
              </a:defRPr>
            </a:lvl6pPr>
            <a:lvl7pPr indent="3657043" defTabSz="609507">
              <a:defRPr>
                <a:latin typeface="Calibri"/>
                <a:ea typeface="Calibri"/>
                <a:cs typeface="Calibri"/>
                <a:sym typeface="Calibri"/>
              </a:defRPr>
            </a:lvl7pPr>
            <a:lvl8pPr indent="4266549" defTabSz="609507">
              <a:defRPr>
                <a:latin typeface="Calibri"/>
                <a:ea typeface="Calibri"/>
                <a:cs typeface="Calibri"/>
                <a:sym typeface="Calibri"/>
              </a:defRPr>
            </a:lvl8pPr>
            <a:lvl9pPr indent="4876057" defTabSz="609507">
              <a:defRPr>
                <a:latin typeface="Calibri"/>
                <a:ea typeface="Calibri"/>
                <a:cs typeface="Calibri"/>
                <a:sym typeface="Calibri"/>
              </a:defRPr>
            </a:lvl9pPr>
          </a:lstStyle>
          <a:p>
            <a:fld id="{B6F15528-21DE-4FAA-801E-634DDDAF4B2B}" type="slidenum">
              <a:rPr lang="en-US" sz="825" smtClean="0">
                <a:latin typeface="Segoe UI" panose="020B0502040204020203" pitchFamily="34" charset="0"/>
                <a:cs typeface="Segoe UI" panose="020B0502040204020203" pitchFamily="34" charset="0"/>
              </a:rPr>
              <a:pPr/>
              <a:t>‹#›</a:t>
            </a:fld>
            <a:endParaRPr lang="en-US" sz="75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126880814"/>
      </p:ext>
    </p:extLst>
  </p:cSld>
  <p:clrMapOvr>
    <a:masterClrMapping/>
  </p:clrMapOvr>
  <p:extLst>
    <p:ext uri="{DCECCB84-F9BA-43D5-87BE-67443E8EF086}">
      <p15:sldGuideLst xmlns:p15="http://schemas.microsoft.com/office/powerpoint/2012/main">
        <p15:guide id="1" pos="456" userDrawn="1">
          <p15:clr>
            <a:srgbClr val="FBAE40"/>
          </p15:clr>
        </p15:guide>
        <p15:guide id="2" pos="1495"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_Insight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A1B66E-3DBD-B77C-9C22-838A7983CB3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061" y="1"/>
            <a:ext cx="9135879" cy="5143499"/>
          </a:xfrm>
          <a:prstGeom prst="rect">
            <a:avLst/>
          </a:prstGeom>
        </p:spPr>
      </p:pic>
      <p:pic>
        <p:nvPicPr>
          <p:cNvPr id="7" name="Picture 6">
            <a:extLst>
              <a:ext uri="{FF2B5EF4-FFF2-40B4-BE49-F238E27FC236}">
                <a16:creationId xmlns:a16="http://schemas.microsoft.com/office/drawing/2014/main" id="{8244B8F9-225B-155B-8680-7506FD9F035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89959" y="269785"/>
            <a:ext cx="3067460" cy="3067460"/>
          </a:xfrm>
          <a:prstGeom prst="rect">
            <a:avLst/>
          </a:prstGeom>
        </p:spPr>
      </p:pic>
      <p:sp>
        <p:nvSpPr>
          <p:cNvPr id="8" name="Rectangle 7">
            <a:extLst>
              <a:ext uri="{FF2B5EF4-FFF2-40B4-BE49-F238E27FC236}">
                <a16:creationId xmlns:a16="http://schemas.microsoft.com/office/drawing/2014/main" id="{DC06ED45-8FA6-3B6E-9EFC-31D0DF3C67EC}"/>
              </a:ext>
            </a:extLst>
          </p:cNvPr>
          <p:cNvSpPr/>
          <p:nvPr userDrawn="1"/>
        </p:nvSpPr>
        <p:spPr>
          <a:xfrm>
            <a:off x="13448" y="3188262"/>
            <a:ext cx="3269182" cy="19552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black background with text overlay&#10;&#10;Description automatically generated">
            <a:extLst>
              <a:ext uri="{FF2B5EF4-FFF2-40B4-BE49-F238E27FC236}">
                <a16:creationId xmlns:a16="http://schemas.microsoft.com/office/drawing/2014/main" id="{9039E8B9-7792-E842-9AEA-15BAC106C6C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53291" y="3765849"/>
            <a:ext cx="1709328" cy="898628"/>
          </a:xfrm>
          <a:prstGeom prst="rect">
            <a:avLst/>
          </a:prstGeom>
        </p:spPr>
      </p:pic>
      <p:pic>
        <p:nvPicPr>
          <p:cNvPr id="4" name="Graphic 3">
            <a:extLst>
              <a:ext uri="{FF2B5EF4-FFF2-40B4-BE49-F238E27FC236}">
                <a16:creationId xmlns:a16="http://schemas.microsoft.com/office/drawing/2014/main" id="{C33211E4-EC08-1028-02B6-04833EE55BAF}"/>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8040744" y="4714715"/>
            <a:ext cx="562916" cy="278967"/>
          </a:xfrm>
          <a:prstGeom prst="rect">
            <a:avLst/>
          </a:prstGeom>
        </p:spPr>
      </p:pic>
      <p:sp>
        <p:nvSpPr>
          <p:cNvPr id="6" name="Holder 6">
            <a:extLst>
              <a:ext uri="{FF2B5EF4-FFF2-40B4-BE49-F238E27FC236}">
                <a16:creationId xmlns:a16="http://schemas.microsoft.com/office/drawing/2014/main" id="{97C838B7-AEF0-8CA4-23CF-BDCA3C1B7E9E}"/>
              </a:ext>
            </a:extLst>
          </p:cNvPr>
          <p:cNvSpPr txBox="1">
            <a:spLocks/>
          </p:cNvSpPr>
          <p:nvPr userDrawn="1"/>
        </p:nvSpPr>
        <p:spPr>
          <a:xfrm>
            <a:off x="8881783" y="4890057"/>
            <a:ext cx="161973" cy="126958"/>
          </a:xfrm>
          <a:prstGeom prst="rect">
            <a:avLst/>
          </a:prstGeom>
        </p:spPr>
        <p:txBody>
          <a:bodyPr wrap="square" lIns="0" tIns="0" rIns="0" bIns="0" anchor="b" anchorCtr="0">
            <a:spAutoFit/>
          </a:bodyPr>
          <a:lstStyle>
            <a:lvl1pPr marL="0" indent="0" algn="l" defTabSz="609507">
              <a:buFont typeface="Arial" panose="020B0604020202020204" pitchFamily="34" charset="0"/>
              <a:buNone/>
              <a:defRPr sz="1400">
                <a:solidFill>
                  <a:schemeClr val="tx1">
                    <a:tint val="75000"/>
                  </a:schemeClr>
                </a:solidFill>
                <a:latin typeface="+mj-lt"/>
                <a:ea typeface="Calibri"/>
                <a:cs typeface="Calibri"/>
                <a:sym typeface="Calibri"/>
              </a:defRPr>
            </a:lvl1pPr>
            <a:lvl2pPr indent="609507" defTabSz="609507">
              <a:defRPr>
                <a:latin typeface="Calibri"/>
                <a:ea typeface="Calibri"/>
                <a:cs typeface="Calibri"/>
                <a:sym typeface="Calibri"/>
              </a:defRPr>
            </a:lvl2pPr>
            <a:lvl3pPr indent="1219014" defTabSz="609507">
              <a:defRPr>
                <a:latin typeface="Calibri"/>
                <a:ea typeface="Calibri"/>
                <a:cs typeface="Calibri"/>
                <a:sym typeface="Calibri"/>
              </a:defRPr>
            </a:lvl3pPr>
            <a:lvl4pPr indent="1828522" defTabSz="609507">
              <a:defRPr>
                <a:latin typeface="Calibri"/>
                <a:ea typeface="Calibri"/>
                <a:cs typeface="Calibri"/>
                <a:sym typeface="Calibri"/>
              </a:defRPr>
            </a:lvl4pPr>
            <a:lvl5pPr indent="2438027" defTabSz="609507">
              <a:defRPr>
                <a:latin typeface="Calibri"/>
                <a:ea typeface="Calibri"/>
                <a:cs typeface="Calibri"/>
                <a:sym typeface="Calibri"/>
              </a:defRPr>
            </a:lvl5pPr>
            <a:lvl6pPr indent="3047536" defTabSz="609507">
              <a:defRPr>
                <a:latin typeface="Calibri"/>
                <a:ea typeface="Calibri"/>
                <a:cs typeface="Calibri"/>
                <a:sym typeface="Calibri"/>
              </a:defRPr>
            </a:lvl6pPr>
            <a:lvl7pPr indent="3657043" defTabSz="609507">
              <a:defRPr>
                <a:latin typeface="Calibri"/>
                <a:ea typeface="Calibri"/>
                <a:cs typeface="Calibri"/>
                <a:sym typeface="Calibri"/>
              </a:defRPr>
            </a:lvl7pPr>
            <a:lvl8pPr indent="4266549" defTabSz="609507">
              <a:defRPr>
                <a:latin typeface="Calibri"/>
                <a:ea typeface="Calibri"/>
                <a:cs typeface="Calibri"/>
                <a:sym typeface="Calibri"/>
              </a:defRPr>
            </a:lvl8pPr>
            <a:lvl9pPr indent="4876057" defTabSz="609507">
              <a:defRPr>
                <a:latin typeface="Calibri"/>
                <a:ea typeface="Calibri"/>
                <a:cs typeface="Calibri"/>
                <a:sym typeface="Calibri"/>
              </a:defRPr>
            </a:lvl9pPr>
          </a:lstStyle>
          <a:p>
            <a:fld id="{B6F15528-21DE-4FAA-801E-634DDDAF4B2B}" type="slidenum">
              <a:rPr lang="en-US" sz="825" smtClean="0">
                <a:latin typeface="Segoe UI" panose="020B0502040204020203" pitchFamily="34" charset="0"/>
                <a:cs typeface="Segoe UI" panose="020B0502040204020203" pitchFamily="34" charset="0"/>
              </a:rPr>
              <a:pPr/>
              <a:t>‹#›</a:t>
            </a:fld>
            <a:endParaRPr lang="en-US" sz="75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4536894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_Impac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A1B66E-3DBD-B77C-9C22-838A7983CB3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061" y="1"/>
            <a:ext cx="9135879" cy="5143499"/>
          </a:xfrm>
          <a:prstGeom prst="rect">
            <a:avLst/>
          </a:prstGeom>
        </p:spPr>
      </p:pic>
      <p:sp>
        <p:nvSpPr>
          <p:cNvPr id="5" name="Rectangle 4">
            <a:extLst>
              <a:ext uri="{FF2B5EF4-FFF2-40B4-BE49-F238E27FC236}">
                <a16:creationId xmlns:a16="http://schemas.microsoft.com/office/drawing/2014/main" id="{88406776-0526-604E-9DDE-E6401167C162}"/>
              </a:ext>
            </a:extLst>
          </p:cNvPr>
          <p:cNvSpPr/>
          <p:nvPr/>
        </p:nvSpPr>
        <p:spPr>
          <a:xfrm>
            <a:off x="13448" y="3188262"/>
            <a:ext cx="3269182" cy="19552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8244B8F9-225B-155B-8680-7506FD9F035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89959" y="269785"/>
            <a:ext cx="3067460" cy="3067460"/>
          </a:xfrm>
          <a:prstGeom prst="rect">
            <a:avLst/>
          </a:prstGeom>
        </p:spPr>
      </p:pic>
      <p:pic>
        <p:nvPicPr>
          <p:cNvPr id="9" name="Picture 8" descr="A black background with text overlay&#10;&#10;Description automatically generated">
            <a:extLst>
              <a:ext uri="{FF2B5EF4-FFF2-40B4-BE49-F238E27FC236}">
                <a16:creationId xmlns:a16="http://schemas.microsoft.com/office/drawing/2014/main" id="{E7E344D8-6375-2B76-EA2C-A159B529137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53291" y="3765849"/>
            <a:ext cx="1709328" cy="898628"/>
          </a:xfrm>
          <a:prstGeom prst="rect">
            <a:avLst/>
          </a:prstGeom>
        </p:spPr>
      </p:pic>
      <p:pic>
        <p:nvPicPr>
          <p:cNvPr id="4" name="Graphic 3">
            <a:extLst>
              <a:ext uri="{FF2B5EF4-FFF2-40B4-BE49-F238E27FC236}">
                <a16:creationId xmlns:a16="http://schemas.microsoft.com/office/drawing/2014/main" id="{FF59CF96-9EB1-53AE-F94C-4F671CD72AAA}"/>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8040744" y="4714715"/>
            <a:ext cx="562916" cy="278967"/>
          </a:xfrm>
          <a:prstGeom prst="rect">
            <a:avLst/>
          </a:prstGeom>
        </p:spPr>
      </p:pic>
      <p:sp>
        <p:nvSpPr>
          <p:cNvPr id="8" name="Holder 6">
            <a:extLst>
              <a:ext uri="{FF2B5EF4-FFF2-40B4-BE49-F238E27FC236}">
                <a16:creationId xmlns:a16="http://schemas.microsoft.com/office/drawing/2014/main" id="{B376DF50-5D2B-FE49-F283-268C35D05669}"/>
              </a:ext>
            </a:extLst>
          </p:cNvPr>
          <p:cNvSpPr txBox="1">
            <a:spLocks/>
          </p:cNvSpPr>
          <p:nvPr userDrawn="1"/>
        </p:nvSpPr>
        <p:spPr>
          <a:xfrm>
            <a:off x="8881783" y="4890057"/>
            <a:ext cx="161973" cy="126958"/>
          </a:xfrm>
          <a:prstGeom prst="rect">
            <a:avLst/>
          </a:prstGeom>
        </p:spPr>
        <p:txBody>
          <a:bodyPr wrap="square" lIns="0" tIns="0" rIns="0" bIns="0" anchor="b" anchorCtr="0">
            <a:spAutoFit/>
          </a:bodyPr>
          <a:lstStyle>
            <a:lvl1pPr marL="0" indent="0" algn="l" defTabSz="609507">
              <a:buFont typeface="Arial" panose="020B0604020202020204" pitchFamily="34" charset="0"/>
              <a:buNone/>
              <a:defRPr sz="1400">
                <a:solidFill>
                  <a:schemeClr val="tx1">
                    <a:tint val="75000"/>
                  </a:schemeClr>
                </a:solidFill>
                <a:latin typeface="+mj-lt"/>
                <a:ea typeface="Calibri"/>
                <a:cs typeface="Calibri"/>
                <a:sym typeface="Calibri"/>
              </a:defRPr>
            </a:lvl1pPr>
            <a:lvl2pPr indent="609507" defTabSz="609507">
              <a:defRPr>
                <a:latin typeface="Calibri"/>
                <a:ea typeface="Calibri"/>
                <a:cs typeface="Calibri"/>
                <a:sym typeface="Calibri"/>
              </a:defRPr>
            </a:lvl2pPr>
            <a:lvl3pPr indent="1219014" defTabSz="609507">
              <a:defRPr>
                <a:latin typeface="Calibri"/>
                <a:ea typeface="Calibri"/>
                <a:cs typeface="Calibri"/>
                <a:sym typeface="Calibri"/>
              </a:defRPr>
            </a:lvl3pPr>
            <a:lvl4pPr indent="1828522" defTabSz="609507">
              <a:defRPr>
                <a:latin typeface="Calibri"/>
                <a:ea typeface="Calibri"/>
                <a:cs typeface="Calibri"/>
                <a:sym typeface="Calibri"/>
              </a:defRPr>
            </a:lvl4pPr>
            <a:lvl5pPr indent="2438027" defTabSz="609507">
              <a:defRPr>
                <a:latin typeface="Calibri"/>
                <a:ea typeface="Calibri"/>
                <a:cs typeface="Calibri"/>
                <a:sym typeface="Calibri"/>
              </a:defRPr>
            </a:lvl5pPr>
            <a:lvl6pPr indent="3047536" defTabSz="609507">
              <a:defRPr>
                <a:latin typeface="Calibri"/>
                <a:ea typeface="Calibri"/>
                <a:cs typeface="Calibri"/>
                <a:sym typeface="Calibri"/>
              </a:defRPr>
            </a:lvl6pPr>
            <a:lvl7pPr indent="3657043" defTabSz="609507">
              <a:defRPr>
                <a:latin typeface="Calibri"/>
                <a:ea typeface="Calibri"/>
                <a:cs typeface="Calibri"/>
                <a:sym typeface="Calibri"/>
              </a:defRPr>
            </a:lvl7pPr>
            <a:lvl8pPr indent="4266549" defTabSz="609507">
              <a:defRPr>
                <a:latin typeface="Calibri"/>
                <a:ea typeface="Calibri"/>
                <a:cs typeface="Calibri"/>
                <a:sym typeface="Calibri"/>
              </a:defRPr>
            </a:lvl8pPr>
            <a:lvl9pPr indent="4876057" defTabSz="609507">
              <a:defRPr>
                <a:latin typeface="Calibri"/>
                <a:ea typeface="Calibri"/>
                <a:cs typeface="Calibri"/>
                <a:sym typeface="Calibri"/>
              </a:defRPr>
            </a:lvl9pPr>
          </a:lstStyle>
          <a:p>
            <a:fld id="{B6F15528-21DE-4FAA-801E-634DDDAF4B2B}" type="slidenum">
              <a:rPr lang="en-US" sz="825" smtClean="0">
                <a:latin typeface="Segoe UI" panose="020B0502040204020203" pitchFamily="34" charset="0"/>
                <a:cs typeface="Segoe UI" panose="020B0502040204020203" pitchFamily="34" charset="0"/>
              </a:rPr>
              <a:pPr/>
              <a:t>‹#›</a:t>
            </a:fld>
            <a:endParaRPr lang="en-US" sz="75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415808714"/>
      </p:ext>
    </p:extLst>
  </p:cSld>
  <p:clrMapOvr>
    <a:masterClrMapping/>
  </p:clrMapOvr>
  <p:extLst>
    <p:ext uri="{DCECCB84-F9BA-43D5-87BE-67443E8EF086}">
      <p15:sldGuideLst xmlns:p15="http://schemas.microsoft.com/office/powerpoint/2012/main">
        <p15:guide id="1" pos="1152" userDrawn="1">
          <p15:clr>
            <a:srgbClr val="FBAE40"/>
          </p15:clr>
        </p15:guide>
        <p15:guide id="2" pos="508" userDrawn="1">
          <p15:clr>
            <a:srgbClr val="FBAE40"/>
          </p15:clr>
        </p15:guide>
        <p15:guide id="3" pos="1813"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Understanding_content blan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B256484-8C57-A59E-1C3F-10A95DF1104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061" y="1"/>
            <a:ext cx="9143998" cy="5148071"/>
          </a:xfrm>
          <a:prstGeom prst="rect">
            <a:avLst/>
          </a:prstGeom>
        </p:spPr>
      </p:pic>
      <p:sp>
        <p:nvSpPr>
          <p:cNvPr id="2" name="Title 1">
            <a:extLst>
              <a:ext uri="{FF2B5EF4-FFF2-40B4-BE49-F238E27FC236}">
                <a16:creationId xmlns:a16="http://schemas.microsoft.com/office/drawing/2014/main" id="{05F774DC-77C8-A114-6E37-C7F59F559DFC}"/>
              </a:ext>
            </a:extLst>
          </p:cNvPr>
          <p:cNvSpPr>
            <a:spLocks noGrp="1"/>
          </p:cNvSpPr>
          <p:nvPr>
            <p:ph type="title"/>
          </p:nvPr>
        </p:nvSpPr>
        <p:spPr>
          <a:xfrm>
            <a:off x="436146" y="509606"/>
            <a:ext cx="7875982" cy="762945"/>
          </a:xfrm>
          <a:prstGeom prst="rect">
            <a:avLst/>
          </a:prstGeom>
        </p:spPr>
        <p:txBody>
          <a:bodyPr anchor="t">
            <a:noAutofit/>
          </a:bodyPr>
          <a:lstStyle>
            <a:lvl1pPr marL="0" algn="l" defTabSz="685783" rtl="0" eaLnBrk="1" latinLnBrk="0" hangingPunct="1">
              <a:lnSpc>
                <a:spcPct val="90000"/>
              </a:lnSpc>
              <a:spcBef>
                <a:spcPct val="0"/>
              </a:spcBef>
              <a:buNone/>
              <a:defRPr lang="en-US" sz="2400" kern="1200" dirty="0">
                <a:solidFill>
                  <a:schemeClr val="accent5"/>
                </a:solidFill>
                <a:latin typeface="Segoe UI Semilight" panose="020B0402040204020203" pitchFamily="34" charset="0"/>
                <a:ea typeface="+mj-ea"/>
                <a:cs typeface="Segoe UI Semilight" panose="020B0402040204020203" pitchFamily="34" charset="0"/>
              </a:defRPr>
            </a:lvl1pPr>
          </a:lstStyle>
          <a:p>
            <a:r>
              <a:rPr lang="en-US"/>
              <a:t>Click to edit Master title</a:t>
            </a:r>
          </a:p>
        </p:txBody>
      </p:sp>
      <p:pic>
        <p:nvPicPr>
          <p:cNvPr id="3" name="Graphic 2">
            <a:extLst>
              <a:ext uri="{FF2B5EF4-FFF2-40B4-BE49-F238E27FC236}">
                <a16:creationId xmlns:a16="http://schemas.microsoft.com/office/drawing/2014/main" id="{43F666FF-7C40-410A-8BA6-57FC77EA2A52}"/>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040744" y="4714715"/>
            <a:ext cx="562916" cy="278967"/>
          </a:xfrm>
          <a:prstGeom prst="rect">
            <a:avLst/>
          </a:prstGeom>
        </p:spPr>
      </p:pic>
      <p:sp>
        <p:nvSpPr>
          <p:cNvPr id="8" name="Holder 6">
            <a:extLst>
              <a:ext uri="{FF2B5EF4-FFF2-40B4-BE49-F238E27FC236}">
                <a16:creationId xmlns:a16="http://schemas.microsoft.com/office/drawing/2014/main" id="{C380BF6C-C642-E952-9E9E-B786D23DE426}"/>
              </a:ext>
            </a:extLst>
          </p:cNvPr>
          <p:cNvSpPr txBox="1">
            <a:spLocks/>
          </p:cNvSpPr>
          <p:nvPr userDrawn="1"/>
        </p:nvSpPr>
        <p:spPr>
          <a:xfrm>
            <a:off x="8881783" y="4890057"/>
            <a:ext cx="161973" cy="126958"/>
          </a:xfrm>
          <a:prstGeom prst="rect">
            <a:avLst/>
          </a:prstGeom>
        </p:spPr>
        <p:txBody>
          <a:bodyPr wrap="square" lIns="0" tIns="0" rIns="0" bIns="0" anchor="b" anchorCtr="0">
            <a:spAutoFit/>
          </a:bodyPr>
          <a:lstStyle>
            <a:lvl1pPr marL="0" indent="0" algn="l" defTabSz="609507">
              <a:buFont typeface="Arial" panose="020B0604020202020204" pitchFamily="34" charset="0"/>
              <a:buNone/>
              <a:defRPr sz="1400">
                <a:solidFill>
                  <a:schemeClr val="tx1">
                    <a:tint val="75000"/>
                  </a:schemeClr>
                </a:solidFill>
                <a:latin typeface="+mj-lt"/>
                <a:ea typeface="Calibri"/>
                <a:cs typeface="Calibri"/>
                <a:sym typeface="Calibri"/>
              </a:defRPr>
            </a:lvl1pPr>
            <a:lvl2pPr indent="609507" defTabSz="609507">
              <a:defRPr>
                <a:latin typeface="Calibri"/>
                <a:ea typeface="Calibri"/>
                <a:cs typeface="Calibri"/>
                <a:sym typeface="Calibri"/>
              </a:defRPr>
            </a:lvl2pPr>
            <a:lvl3pPr indent="1219014" defTabSz="609507">
              <a:defRPr>
                <a:latin typeface="Calibri"/>
                <a:ea typeface="Calibri"/>
                <a:cs typeface="Calibri"/>
                <a:sym typeface="Calibri"/>
              </a:defRPr>
            </a:lvl3pPr>
            <a:lvl4pPr indent="1828522" defTabSz="609507">
              <a:defRPr>
                <a:latin typeface="Calibri"/>
                <a:ea typeface="Calibri"/>
                <a:cs typeface="Calibri"/>
                <a:sym typeface="Calibri"/>
              </a:defRPr>
            </a:lvl4pPr>
            <a:lvl5pPr indent="2438027" defTabSz="609507">
              <a:defRPr>
                <a:latin typeface="Calibri"/>
                <a:ea typeface="Calibri"/>
                <a:cs typeface="Calibri"/>
                <a:sym typeface="Calibri"/>
              </a:defRPr>
            </a:lvl5pPr>
            <a:lvl6pPr indent="3047536" defTabSz="609507">
              <a:defRPr>
                <a:latin typeface="Calibri"/>
                <a:ea typeface="Calibri"/>
                <a:cs typeface="Calibri"/>
                <a:sym typeface="Calibri"/>
              </a:defRPr>
            </a:lvl6pPr>
            <a:lvl7pPr indent="3657043" defTabSz="609507">
              <a:defRPr>
                <a:latin typeface="Calibri"/>
                <a:ea typeface="Calibri"/>
                <a:cs typeface="Calibri"/>
                <a:sym typeface="Calibri"/>
              </a:defRPr>
            </a:lvl7pPr>
            <a:lvl8pPr indent="4266549" defTabSz="609507">
              <a:defRPr>
                <a:latin typeface="Calibri"/>
                <a:ea typeface="Calibri"/>
                <a:cs typeface="Calibri"/>
                <a:sym typeface="Calibri"/>
              </a:defRPr>
            </a:lvl8pPr>
            <a:lvl9pPr indent="4876057" defTabSz="609507">
              <a:defRPr>
                <a:latin typeface="Calibri"/>
                <a:ea typeface="Calibri"/>
                <a:cs typeface="Calibri"/>
                <a:sym typeface="Calibri"/>
              </a:defRPr>
            </a:lvl9pPr>
          </a:lstStyle>
          <a:p>
            <a:fld id="{B6F15528-21DE-4FAA-801E-634DDDAF4B2B}" type="slidenum">
              <a:rPr lang="en-US" sz="825" smtClean="0">
                <a:latin typeface="Segoe UI" panose="020B0502040204020203" pitchFamily="34" charset="0"/>
                <a:cs typeface="Segoe UI" panose="020B0502040204020203" pitchFamily="34" charset="0"/>
              </a:rPr>
              <a:pPr/>
              <a:t>‹#›</a:t>
            </a:fld>
            <a:endParaRPr lang="en-US" sz="75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4401908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Understanding_content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721E35-0000-1770-6408-88D77FBBE3E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061" y="1"/>
            <a:ext cx="9143998" cy="5148071"/>
          </a:xfrm>
          <a:prstGeom prst="rect">
            <a:avLst/>
          </a:prstGeom>
        </p:spPr>
      </p:pic>
      <p:sp>
        <p:nvSpPr>
          <p:cNvPr id="5" name="Title 1">
            <a:extLst>
              <a:ext uri="{FF2B5EF4-FFF2-40B4-BE49-F238E27FC236}">
                <a16:creationId xmlns:a16="http://schemas.microsoft.com/office/drawing/2014/main" id="{D0E35FB3-7089-A8A9-81E2-B395486CC812}"/>
              </a:ext>
            </a:extLst>
          </p:cNvPr>
          <p:cNvSpPr>
            <a:spLocks noGrp="1"/>
          </p:cNvSpPr>
          <p:nvPr>
            <p:ph type="title"/>
          </p:nvPr>
        </p:nvSpPr>
        <p:spPr>
          <a:xfrm>
            <a:off x="436146" y="509606"/>
            <a:ext cx="7875982" cy="762945"/>
          </a:xfrm>
          <a:prstGeom prst="rect">
            <a:avLst/>
          </a:prstGeom>
        </p:spPr>
        <p:txBody>
          <a:bodyPr anchor="t">
            <a:noAutofit/>
          </a:bodyPr>
          <a:lstStyle>
            <a:lvl1pPr marL="0" algn="l" defTabSz="685783" rtl="0" eaLnBrk="1" latinLnBrk="0" hangingPunct="1">
              <a:lnSpc>
                <a:spcPct val="90000"/>
              </a:lnSpc>
              <a:spcBef>
                <a:spcPct val="0"/>
              </a:spcBef>
              <a:buNone/>
              <a:defRPr lang="en-US" sz="2400" kern="1200" dirty="0">
                <a:solidFill>
                  <a:schemeClr val="accent5"/>
                </a:solidFill>
                <a:latin typeface="Segoe UI Semilight" panose="020B0402040204020203" pitchFamily="34" charset="0"/>
                <a:ea typeface="+mj-ea"/>
                <a:cs typeface="Segoe UI Semilight" panose="020B0402040204020203" pitchFamily="34" charset="0"/>
              </a:defRPr>
            </a:lvl1pPr>
          </a:lstStyle>
          <a:p>
            <a:r>
              <a:rPr lang="en-US"/>
              <a:t>Click to edit Master title</a:t>
            </a:r>
          </a:p>
        </p:txBody>
      </p:sp>
      <p:sp>
        <p:nvSpPr>
          <p:cNvPr id="2" name="Text Placeholder 5">
            <a:extLst>
              <a:ext uri="{FF2B5EF4-FFF2-40B4-BE49-F238E27FC236}">
                <a16:creationId xmlns:a16="http://schemas.microsoft.com/office/drawing/2014/main" id="{3286E1E5-802C-3859-1BE6-CBAC151B69F1}"/>
              </a:ext>
            </a:extLst>
          </p:cNvPr>
          <p:cNvSpPr>
            <a:spLocks noGrp="1"/>
          </p:cNvSpPr>
          <p:nvPr>
            <p:ph type="body" sz="quarter" idx="10"/>
          </p:nvPr>
        </p:nvSpPr>
        <p:spPr>
          <a:xfrm>
            <a:off x="436564" y="1429369"/>
            <a:ext cx="7875587" cy="2782269"/>
          </a:xfrm>
          <a:prstGeom prst="rect">
            <a:avLst/>
          </a:prstGeom>
        </p:spPr>
        <p:txBody>
          <a:bodyPr/>
          <a:lstStyle>
            <a:lvl1pPr marL="171446" indent="-171446">
              <a:lnSpc>
                <a:spcPct val="100000"/>
              </a:lnSpc>
              <a:spcAft>
                <a:spcPts val="600"/>
              </a:spcAft>
              <a:buClr>
                <a:schemeClr val="accent2"/>
              </a:buClr>
              <a:buFont typeface="Wingdings" panose="05000000000000000000" pitchFamily="2" charset="2"/>
              <a:buChar char="§"/>
              <a:defRPr sz="1800"/>
            </a:lvl1pPr>
            <a:lvl2pPr marL="514337" indent="-171446">
              <a:lnSpc>
                <a:spcPct val="100000"/>
              </a:lnSpc>
              <a:spcAft>
                <a:spcPts val="600"/>
              </a:spcAft>
              <a:buClr>
                <a:schemeClr val="accent2"/>
              </a:buClr>
              <a:buFont typeface="Wingdings" panose="05000000000000000000" pitchFamily="2" charset="2"/>
              <a:buChar char="§"/>
              <a:defRPr sz="1500"/>
            </a:lvl2pPr>
            <a:lvl3pPr marL="857228" indent="-171446">
              <a:lnSpc>
                <a:spcPct val="100000"/>
              </a:lnSpc>
              <a:spcAft>
                <a:spcPts val="600"/>
              </a:spcAft>
              <a:buClr>
                <a:schemeClr val="accent2"/>
              </a:buClr>
              <a:buFont typeface="Wingdings" panose="05000000000000000000" pitchFamily="2" charset="2"/>
              <a:buChar char="§"/>
              <a:defRPr sz="1500"/>
            </a:lvl3pPr>
            <a:lvl4pPr marL="1200120" indent="-171446">
              <a:lnSpc>
                <a:spcPct val="100000"/>
              </a:lnSpc>
              <a:spcAft>
                <a:spcPts val="600"/>
              </a:spcAft>
              <a:buClr>
                <a:schemeClr val="accent2"/>
              </a:buClr>
              <a:buFont typeface="Wingdings" panose="05000000000000000000" pitchFamily="2" charset="2"/>
              <a:buChar char="§"/>
              <a:defRPr sz="1500"/>
            </a:lvl4pPr>
            <a:lvl5pPr marL="1543012" indent="-171446">
              <a:lnSpc>
                <a:spcPct val="100000"/>
              </a:lnSpc>
              <a:spcAft>
                <a:spcPts val="600"/>
              </a:spcAft>
              <a:buClr>
                <a:schemeClr val="accent2"/>
              </a:buClr>
              <a:buFont typeface="Wingdings" panose="05000000000000000000" pitchFamily="2" charset="2"/>
              <a:buChar cha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Graphic 3">
            <a:extLst>
              <a:ext uri="{FF2B5EF4-FFF2-40B4-BE49-F238E27FC236}">
                <a16:creationId xmlns:a16="http://schemas.microsoft.com/office/drawing/2014/main" id="{80C78C4C-A0A6-9B1D-B861-D4072C718D85}"/>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040744" y="4714715"/>
            <a:ext cx="562916" cy="278967"/>
          </a:xfrm>
          <a:prstGeom prst="rect">
            <a:avLst/>
          </a:prstGeom>
        </p:spPr>
      </p:pic>
      <p:sp>
        <p:nvSpPr>
          <p:cNvPr id="8" name="Holder 6">
            <a:extLst>
              <a:ext uri="{FF2B5EF4-FFF2-40B4-BE49-F238E27FC236}">
                <a16:creationId xmlns:a16="http://schemas.microsoft.com/office/drawing/2014/main" id="{EA86F8C3-9B9B-B36F-8AAD-4039A8B63DCB}"/>
              </a:ext>
            </a:extLst>
          </p:cNvPr>
          <p:cNvSpPr txBox="1">
            <a:spLocks/>
          </p:cNvSpPr>
          <p:nvPr userDrawn="1"/>
        </p:nvSpPr>
        <p:spPr>
          <a:xfrm>
            <a:off x="8881783" y="4890057"/>
            <a:ext cx="161973" cy="126958"/>
          </a:xfrm>
          <a:prstGeom prst="rect">
            <a:avLst/>
          </a:prstGeom>
        </p:spPr>
        <p:txBody>
          <a:bodyPr wrap="square" lIns="0" tIns="0" rIns="0" bIns="0" anchor="b" anchorCtr="0">
            <a:spAutoFit/>
          </a:bodyPr>
          <a:lstStyle>
            <a:lvl1pPr marL="0" indent="0" algn="l" defTabSz="609507">
              <a:buFont typeface="Arial" panose="020B0604020202020204" pitchFamily="34" charset="0"/>
              <a:buNone/>
              <a:defRPr sz="1400">
                <a:solidFill>
                  <a:schemeClr val="tx1">
                    <a:tint val="75000"/>
                  </a:schemeClr>
                </a:solidFill>
                <a:latin typeface="+mj-lt"/>
                <a:ea typeface="Calibri"/>
                <a:cs typeface="Calibri"/>
                <a:sym typeface="Calibri"/>
              </a:defRPr>
            </a:lvl1pPr>
            <a:lvl2pPr indent="609507" defTabSz="609507">
              <a:defRPr>
                <a:latin typeface="Calibri"/>
                <a:ea typeface="Calibri"/>
                <a:cs typeface="Calibri"/>
                <a:sym typeface="Calibri"/>
              </a:defRPr>
            </a:lvl2pPr>
            <a:lvl3pPr indent="1219014" defTabSz="609507">
              <a:defRPr>
                <a:latin typeface="Calibri"/>
                <a:ea typeface="Calibri"/>
                <a:cs typeface="Calibri"/>
                <a:sym typeface="Calibri"/>
              </a:defRPr>
            </a:lvl3pPr>
            <a:lvl4pPr indent="1828522" defTabSz="609507">
              <a:defRPr>
                <a:latin typeface="Calibri"/>
                <a:ea typeface="Calibri"/>
                <a:cs typeface="Calibri"/>
                <a:sym typeface="Calibri"/>
              </a:defRPr>
            </a:lvl4pPr>
            <a:lvl5pPr indent="2438027" defTabSz="609507">
              <a:defRPr>
                <a:latin typeface="Calibri"/>
                <a:ea typeface="Calibri"/>
                <a:cs typeface="Calibri"/>
                <a:sym typeface="Calibri"/>
              </a:defRPr>
            </a:lvl5pPr>
            <a:lvl6pPr indent="3047536" defTabSz="609507">
              <a:defRPr>
                <a:latin typeface="Calibri"/>
                <a:ea typeface="Calibri"/>
                <a:cs typeface="Calibri"/>
                <a:sym typeface="Calibri"/>
              </a:defRPr>
            </a:lvl6pPr>
            <a:lvl7pPr indent="3657043" defTabSz="609507">
              <a:defRPr>
                <a:latin typeface="Calibri"/>
                <a:ea typeface="Calibri"/>
                <a:cs typeface="Calibri"/>
                <a:sym typeface="Calibri"/>
              </a:defRPr>
            </a:lvl7pPr>
            <a:lvl8pPr indent="4266549" defTabSz="609507">
              <a:defRPr>
                <a:latin typeface="Calibri"/>
                <a:ea typeface="Calibri"/>
                <a:cs typeface="Calibri"/>
                <a:sym typeface="Calibri"/>
              </a:defRPr>
            </a:lvl8pPr>
            <a:lvl9pPr indent="4876057" defTabSz="609507">
              <a:defRPr>
                <a:latin typeface="Calibri"/>
                <a:ea typeface="Calibri"/>
                <a:cs typeface="Calibri"/>
                <a:sym typeface="Calibri"/>
              </a:defRPr>
            </a:lvl9pPr>
          </a:lstStyle>
          <a:p>
            <a:fld id="{B6F15528-21DE-4FAA-801E-634DDDAF4B2B}" type="slidenum">
              <a:rPr lang="en-US" sz="825" smtClean="0">
                <a:latin typeface="Segoe UI" panose="020B0502040204020203" pitchFamily="34" charset="0"/>
                <a:cs typeface="Segoe UI" panose="020B0502040204020203" pitchFamily="34" charset="0"/>
              </a:rPr>
              <a:pPr/>
              <a:t>‹#›</a:t>
            </a:fld>
            <a:endParaRPr lang="en-US" sz="75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8769956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Understanding_content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721E35-0000-1770-6408-88D77FBBE3E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061" y="1"/>
            <a:ext cx="9143998" cy="5148071"/>
          </a:xfrm>
          <a:prstGeom prst="rect">
            <a:avLst/>
          </a:prstGeom>
        </p:spPr>
      </p:pic>
      <p:sp>
        <p:nvSpPr>
          <p:cNvPr id="2" name="Rectangle 1">
            <a:extLst>
              <a:ext uri="{FF2B5EF4-FFF2-40B4-BE49-F238E27FC236}">
                <a16:creationId xmlns:a16="http://schemas.microsoft.com/office/drawing/2014/main" id="{7DEE433D-B838-B24A-C10A-C0105B500A05}"/>
              </a:ext>
            </a:extLst>
          </p:cNvPr>
          <p:cNvSpPr/>
          <p:nvPr userDrawn="1"/>
        </p:nvSpPr>
        <p:spPr>
          <a:xfrm>
            <a:off x="0" y="1198294"/>
            <a:ext cx="9144000" cy="325940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D0E35FB3-7089-A8A9-81E2-B395486CC812}"/>
              </a:ext>
            </a:extLst>
          </p:cNvPr>
          <p:cNvSpPr>
            <a:spLocks noGrp="1"/>
          </p:cNvSpPr>
          <p:nvPr>
            <p:ph type="title"/>
          </p:nvPr>
        </p:nvSpPr>
        <p:spPr>
          <a:xfrm>
            <a:off x="436146" y="509606"/>
            <a:ext cx="7875982" cy="762945"/>
          </a:xfrm>
          <a:prstGeom prst="rect">
            <a:avLst/>
          </a:prstGeom>
        </p:spPr>
        <p:txBody>
          <a:bodyPr anchor="t">
            <a:noAutofit/>
          </a:bodyPr>
          <a:lstStyle>
            <a:lvl1pPr marL="0" algn="l" defTabSz="685783" rtl="0" eaLnBrk="1" latinLnBrk="0" hangingPunct="1">
              <a:lnSpc>
                <a:spcPct val="90000"/>
              </a:lnSpc>
              <a:spcBef>
                <a:spcPct val="0"/>
              </a:spcBef>
              <a:buNone/>
              <a:defRPr lang="en-US" sz="2400" kern="1200" dirty="0">
                <a:solidFill>
                  <a:schemeClr val="accent5"/>
                </a:solidFill>
                <a:latin typeface="Segoe UI Semilight" panose="020B0402040204020203" pitchFamily="34" charset="0"/>
                <a:ea typeface="+mj-ea"/>
                <a:cs typeface="Segoe UI Semilight" panose="020B0402040204020203" pitchFamily="34" charset="0"/>
              </a:defRPr>
            </a:lvl1pPr>
          </a:lstStyle>
          <a:p>
            <a:r>
              <a:rPr lang="en-US"/>
              <a:t>Click to edit Master title</a:t>
            </a:r>
          </a:p>
        </p:txBody>
      </p:sp>
      <p:sp>
        <p:nvSpPr>
          <p:cNvPr id="6" name="Text Placeholder 5">
            <a:extLst>
              <a:ext uri="{FF2B5EF4-FFF2-40B4-BE49-F238E27FC236}">
                <a16:creationId xmlns:a16="http://schemas.microsoft.com/office/drawing/2014/main" id="{F7B6E741-D8C4-8343-A00B-607DBEB0AFEF}"/>
              </a:ext>
            </a:extLst>
          </p:cNvPr>
          <p:cNvSpPr>
            <a:spLocks noGrp="1"/>
          </p:cNvSpPr>
          <p:nvPr>
            <p:ph type="body" sz="quarter" idx="10"/>
          </p:nvPr>
        </p:nvSpPr>
        <p:spPr>
          <a:xfrm>
            <a:off x="436564" y="1429369"/>
            <a:ext cx="7875587" cy="2782269"/>
          </a:xfrm>
          <a:prstGeom prst="rect">
            <a:avLst/>
          </a:prstGeom>
        </p:spPr>
        <p:txBody>
          <a:bodyPr/>
          <a:lstStyle>
            <a:lvl1pPr marL="171446" indent="-171446">
              <a:lnSpc>
                <a:spcPct val="100000"/>
              </a:lnSpc>
              <a:spcAft>
                <a:spcPts val="600"/>
              </a:spcAft>
              <a:buClr>
                <a:schemeClr val="accent2"/>
              </a:buClr>
              <a:buFont typeface="Wingdings" panose="05000000000000000000" pitchFamily="2" charset="2"/>
              <a:buChar char="§"/>
              <a:defRPr sz="1800"/>
            </a:lvl1pPr>
            <a:lvl2pPr marL="514337" indent="-171446">
              <a:lnSpc>
                <a:spcPct val="100000"/>
              </a:lnSpc>
              <a:spcAft>
                <a:spcPts val="600"/>
              </a:spcAft>
              <a:buClr>
                <a:schemeClr val="accent2"/>
              </a:buClr>
              <a:buFont typeface="Wingdings" panose="05000000000000000000" pitchFamily="2" charset="2"/>
              <a:buChar char="§"/>
              <a:defRPr sz="1500"/>
            </a:lvl2pPr>
            <a:lvl3pPr marL="857228" indent="-171446">
              <a:lnSpc>
                <a:spcPct val="100000"/>
              </a:lnSpc>
              <a:spcAft>
                <a:spcPts val="600"/>
              </a:spcAft>
              <a:buClr>
                <a:schemeClr val="accent2"/>
              </a:buClr>
              <a:buFont typeface="Wingdings" panose="05000000000000000000" pitchFamily="2" charset="2"/>
              <a:buChar char="§"/>
              <a:defRPr sz="1500"/>
            </a:lvl3pPr>
            <a:lvl4pPr marL="1200120" indent="-171446">
              <a:lnSpc>
                <a:spcPct val="100000"/>
              </a:lnSpc>
              <a:spcAft>
                <a:spcPts val="600"/>
              </a:spcAft>
              <a:buClr>
                <a:schemeClr val="accent2"/>
              </a:buClr>
              <a:buFont typeface="Wingdings" panose="05000000000000000000" pitchFamily="2" charset="2"/>
              <a:buChar char="§"/>
              <a:defRPr sz="1500"/>
            </a:lvl4pPr>
            <a:lvl5pPr marL="1543012" indent="-171446">
              <a:lnSpc>
                <a:spcPct val="100000"/>
              </a:lnSpc>
              <a:spcAft>
                <a:spcPts val="600"/>
              </a:spcAft>
              <a:buClr>
                <a:schemeClr val="accent2"/>
              </a:buClr>
              <a:buFont typeface="Wingdings" panose="05000000000000000000" pitchFamily="2" charset="2"/>
              <a:buChar cha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Graphic 3">
            <a:extLst>
              <a:ext uri="{FF2B5EF4-FFF2-40B4-BE49-F238E27FC236}">
                <a16:creationId xmlns:a16="http://schemas.microsoft.com/office/drawing/2014/main" id="{B40A067F-4EB9-291A-A21F-9C926475A678}"/>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040744" y="4714715"/>
            <a:ext cx="562916" cy="278967"/>
          </a:xfrm>
          <a:prstGeom prst="rect">
            <a:avLst/>
          </a:prstGeom>
        </p:spPr>
      </p:pic>
      <p:sp>
        <p:nvSpPr>
          <p:cNvPr id="11" name="Holder 6">
            <a:extLst>
              <a:ext uri="{FF2B5EF4-FFF2-40B4-BE49-F238E27FC236}">
                <a16:creationId xmlns:a16="http://schemas.microsoft.com/office/drawing/2014/main" id="{2551FD09-88B9-FB58-7198-6A49BB976FFA}"/>
              </a:ext>
            </a:extLst>
          </p:cNvPr>
          <p:cNvSpPr txBox="1">
            <a:spLocks/>
          </p:cNvSpPr>
          <p:nvPr userDrawn="1"/>
        </p:nvSpPr>
        <p:spPr>
          <a:xfrm>
            <a:off x="8881783" y="4890057"/>
            <a:ext cx="161973" cy="126958"/>
          </a:xfrm>
          <a:prstGeom prst="rect">
            <a:avLst/>
          </a:prstGeom>
        </p:spPr>
        <p:txBody>
          <a:bodyPr wrap="square" lIns="0" tIns="0" rIns="0" bIns="0" anchor="b" anchorCtr="0">
            <a:spAutoFit/>
          </a:bodyPr>
          <a:lstStyle>
            <a:lvl1pPr marL="0" indent="0" algn="l" defTabSz="609507">
              <a:buFont typeface="Arial" panose="020B0604020202020204" pitchFamily="34" charset="0"/>
              <a:buNone/>
              <a:defRPr sz="1400">
                <a:solidFill>
                  <a:schemeClr val="tx1">
                    <a:tint val="75000"/>
                  </a:schemeClr>
                </a:solidFill>
                <a:latin typeface="+mj-lt"/>
                <a:ea typeface="Calibri"/>
                <a:cs typeface="Calibri"/>
                <a:sym typeface="Calibri"/>
              </a:defRPr>
            </a:lvl1pPr>
            <a:lvl2pPr indent="609507" defTabSz="609507">
              <a:defRPr>
                <a:latin typeface="Calibri"/>
                <a:ea typeface="Calibri"/>
                <a:cs typeface="Calibri"/>
                <a:sym typeface="Calibri"/>
              </a:defRPr>
            </a:lvl2pPr>
            <a:lvl3pPr indent="1219014" defTabSz="609507">
              <a:defRPr>
                <a:latin typeface="Calibri"/>
                <a:ea typeface="Calibri"/>
                <a:cs typeface="Calibri"/>
                <a:sym typeface="Calibri"/>
              </a:defRPr>
            </a:lvl3pPr>
            <a:lvl4pPr indent="1828522" defTabSz="609507">
              <a:defRPr>
                <a:latin typeface="Calibri"/>
                <a:ea typeface="Calibri"/>
                <a:cs typeface="Calibri"/>
                <a:sym typeface="Calibri"/>
              </a:defRPr>
            </a:lvl4pPr>
            <a:lvl5pPr indent="2438027" defTabSz="609507">
              <a:defRPr>
                <a:latin typeface="Calibri"/>
                <a:ea typeface="Calibri"/>
                <a:cs typeface="Calibri"/>
                <a:sym typeface="Calibri"/>
              </a:defRPr>
            </a:lvl5pPr>
            <a:lvl6pPr indent="3047536" defTabSz="609507">
              <a:defRPr>
                <a:latin typeface="Calibri"/>
                <a:ea typeface="Calibri"/>
                <a:cs typeface="Calibri"/>
                <a:sym typeface="Calibri"/>
              </a:defRPr>
            </a:lvl6pPr>
            <a:lvl7pPr indent="3657043" defTabSz="609507">
              <a:defRPr>
                <a:latin typeface="Calibri"/>
                <a:ea typeface="Calibri"/>
                <a:cs typeface="Calibri"/>
                <a:sym typeface="Calibri"/>
              </a:defRPr>
            </a:lvl7pPr>
            <a:lvl8pPr indent="4266549" defTabSz="609507">
              <a:defRPr>
                <a:latin typeface="Calibri"/>
                <a:ea typeface="Calibri"/>
                <a:cs typeface="Calibri"/>
                <a:sym typeface="Calibri"/>
              </a:defRPr>
            </a:lvl8pPr>
            <a:lvl9pPr indent="4876057" defTabSz="609507">
              <a:defRPr>
                <a:latin typeface="Calibri"/>
                <a:ea typeface="Calibri"/>
                <a:cs typeface="Calibri"/>
                <a:sym typeface="Calibri"/>
              </a:defRPr>
            </a:lvl9pPr>
          </a:lstStyle>
          <a:p>
            <a:fld id="{B6F15528-21DE-4FAA-801E-634DDDAF4B2B}" type="slidenum">
              <a:rPr lang="en-US" sz="825" smtClean="0">
                <a:latin typeface="Segoe UI" panose="020B0502040204020203" pitchFamily="34" charset="0"/>
                <a:cs typeface="Segoe UI" panose="020B0502040204020203" pitchFamily="34" charset="0"/>
              </a:rPr>
              <a:pPr/>
              <a:t>‹#›</a:t>
            </a:fld>
            <a:endParaRPr lang="en-US" sz="75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18479320"/>
      </p:ext>
    </p:extLst>
  </p:cSld>
  <p:clrMapOvr>
    <a:masterClrMapping/>
  </p:clrMapOvr>
  <p:extLst>
    <p:ext uri="{DCECCB84-F9BA-43D5-87BE-67443E8EF086}">
      <p15:sldGuideLst xmlns:p15="http://schemas.microsoft.com/office/powerpoint/2012/main">
        <p15:guide id="1" pos="2880" userDrawn="1">
          <p15:clr>
            <a:srgbClr val="FBAE40"/>
          </p15:clr>
        </p15:guide>
        <p15:guide id="2" pos="335"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nsights_content 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A6E9B14-1B03-992C-C42B-4C5E889BCA2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061" y="1"/>
            <a:ext cx="9143998" cy="5148071"/>
          </a:xfrm>
          <a:prstGeom prst="rect">
            <a:avLst/>
          </a:prstGeom>
        </p:spPr>
      </p:pic>
      <p:sp>
        <p:nvSpPr>
          <p:cNvPr id="5" name="Title 1">
            <a:extLst>
              <a:ext uri="{FF2B5EF4-FFF2-40B4-BE49-F238E27FC236}">
                <a16:creationId xmlns:a16="http://schemas.microsoft.com/office/drawing/2014/main" id="{44DF0709-0DE3-A019-58D5-51EBBDB38D90}"/>
              </a:ext>
            </a:extLst>
          </p:cNvPr>
          <p:cNvSpPr>
            <a:spLocks noGrp="1"/>
          </p:cNvSpPr>
          <p:nvPr>
            <p:ph type="title"/>
          </p:nvPr>
        </p:nvSpPr>
        <p:spPr>
          <a:xfrm>
            <a:off x="436146" y="509606"/>
            <a:ext cx="7875982" cy="762945"/>
          </a:xfrm>
          <a:prstGeom prst="rect">
            <a:avLst/>
          </a:prstGeom>
        </p:spPr>
        <p:txBody>
          <a:bodyPr anchor="t">
            <a:noAutofit/>
          </a:bodyPr>
          <a:lstStyle>
            <a:lvl1pPr marL="0" algn="l" defTabSz="685783" rtl="0" eaLnBrk="1" latinLnBrk="0" hangingPunct="1">
              <a:lnSpc>
                <a:spcPct val="90000"/>
              </a:lnSpc>
              <a:spcBef>
                <a:spcPct val="0"/>
              </a:spcBef>
              <a:buNone/>
              <a:defRPr lang="en-US" sz="2400" kern="1200" dirty="0">
                <a:solidFill>
                  <a:schemeClr val="accent5"/>
                </a:solidFill>
                <a:latin typeface="Segoe UI Semilight" panose="020B0402040204020203" pitchFamily="34" charset="0"/>
                <a:ea typeface="+mj-ea"/>
                <a:cs typeface="Segoe UI Semilight" panose="020B0402040204020203" pitchFamily="34" charset="0"/>
              </a:defRPr>
            </a:lvl1pPr>
          </a:lstStyle>
          <a:p>
            <a:r>
              <a:rPr lang="en-US"/>
              <a:t>Click to edit Master title</a:t>
            </a:r>
          </a:p>
        </p:txBody>
      </p:sp>
      <p:pic>
        <p:nvPicPr>
          <p:cNvPr id="2" name="Graphic 1">
            <a:extLst>
              <a:ext uri="{FF2B5EF4-FFF2-40B4-BE49-F238E27FC236}">
                <a16:creationId xmlns:a16="http://schemas.microsoft.com/office/drawing/2014/main" id="{199E761B-1F89-C9CC-A312-DE774DDFE508}"/>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040744" y="4714715"/>
            <a:ext cx="562916" cy="278967"/>
          </a:xfrm>
          <a:prstGeom prst="rect">
            <a:avLst/>
          </a:prstGeom>
        </p:spPr>
      </p:pic>
      <p:sp>
        <p:nvSpPr>
          <p:cNvPr id="7" name="Holder 6">
            <a:extLst>
              <a:ext uri="{FF2B5EF4-FFF2-40B4-BE49-F238E27FC236}">
                <a16:creationId xmlns:a16="http://schemas.microsoft.com/office/drawing/2014/main" id="{F209E7DB-530E-7690-C40B-012D95687B8A}"/>
              </a:ext>
            </a:extLst>
          </p:cNvPr>
          <p:cNvSpPr txBox="1">
            <a:spLocks/>
          </p:cNvSpPr>
          <p:nvPr userDrawn="1"/>
        </p:nvSpPr>
        <p:spPr>
          <a:xfrm>
            <a:off x="8881783" y="4890057"/>
            <a:ext cx="161973" cy="126958"/>
          </a:xfrm>
          <a:prstGeom prst="rect">
            <a:avLst/>
          </a:prstGeom>
        </p:spPr>
        <p:txBody>
          <a:bodyPr wrap="square" lIns="0" tIns="0" rIns="0" bIns="0" anchor="b" anchorCtr="0">
            <a:spAutoFit/>
          </a:bodyPr>
          <a:lstStyle>
            <a:lvl1pPr marL="0" indent="0" algn="l" defTabSz="609507">
              <a:buFont typeface="Arial" panose="020B0604020202020204" pitchFamily="34" charset="0"/>
              <a:buNone/>
              <a:defRPr sz="1400">
                <a:solidFill>
                  <a:schemeClr val="tx1">
                    <a:tint val="75000"/>
                  </a:schemeClr>
                </a:solidFill>
                <a:latin typeface="+mj-lt"/>
                <a:ea typeface="Calibri"/>
                <a:cs typeface="Calibri"/>
                <a:sym typeface="Calibri"/>
              </a:defRPr>
            </a:lvl1pPr>
            <a:lvl2pPr indent="609507" defTabSz="609507">
              <a:defRPr>
                <a:latin typeface="Calibri"/>
                <a:ea typeface="Calibri"/>
                <a:cs typeface="Calibri"/>
                <a:sym typeface="Calibri"/>
              </a:defRPr>
            </a:lvl2pPr>
            <a:lvl3pPr indent="1219014" defTabSz="609507">
              <a:defRPr>
                <a:latin typeface="Calibri"/>
                <a:ea typeface="Calibri"/>
                <a:cs typeface="Calibri"/>
                <a:sym typeface="Calibri"/>
              </a:defRPr>
            </a:lvl3pPr>
            <a:lvl4pPr indent="1828522" defTabSz="609507">
              <a:defRPr>
                <a:latin typeface="Calibri"/>
                <a:ea typeface="Calibri"/>
                <a:cs typeface="Calibri"/>
                <a:sym typeface="Calibri"/>
              </a:defRPr>
            </a:lvl4pPr>
            <a:lvl5pPr indent="2438027" defTabSz="609507">
              <a:defRPr>
                <a:latin typeface="Calibri"/>
                <a:ea typeface="Calibri"/>
                <a:cs typeface="Calibri"/>
                <a:sym typeface="Calibri"/>
              </a:defRPr>
            </a:lvl5pPr>
            <a:lvl6pPr indent="3047536" defTabSz="609507">
              <a:defRPr>
                <a:latin typeface="Calibri"/>
                <a:ea typeface="Calibri"/>
                <a:cs typeface="Calibri"/>
                <a:sym typeface="Calibri"/>
              </a:defRPr>
            </a:lvl6pPr>
            <a:lvl7pPr indent="3657043" defTabSz="609507">
              <a:defRPr>
                <a:latin typeface="Calibri"/>
                <a:ea typeface="Calibri"/>
                <a:cs typeface="Calibri"/>
                <a:sym typeface="Calibri"/>
              </a:defRPr>
            </a:lvl7pPr>
            <a:lvl8pPr indent="4266549" defTabSz="609507">
              <a:defRPr>
                <a:latin typeface="Calibri"/>
                <a:ea typeface="Calibri"/>
                <a:cs typeface="Calibri"/>
                <a:sym typeface="Calibri"/>
              </a:defRPr>
            </a:lvl8pPr>
            <a:lvl9pPr indent="4876057" defTabSz="609507">
              <a:defRPr>
                <a:latin typeface="Calibri"/>
                <a:ea typeface="Calibri"/>
                <a:cs typeface="Calibri"/>
                <a:sym typeface="Calibri"/>
              </a:defRPr>
            </a:lvl9pPr>
          </a:lstStyle>
          <a:p>
            <a:fld id="{B6F15528-21DE-4FAA-801E-634DDDAF4B2B}" type="slidenum">
              <a:rPr lang="en-US" sz="825" smtClean="0">
                <a:latin typeface="Segoe UI" panose="020B0502040204020203" pitchFamily="34" charset="0"/>
                <a:cs typeface="Segoe UI" panose="020B0502040204020203" pitchFamily="34" charset="0"/>
              </a:rPr>
              <a:pPr/>
              <a:t>‹#›</a:t>
            </a:fld>
            <a:endParaRPr lang="en-US" sz="75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6604273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nsights_content 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13735A0-B593-A35A-15FE-4549025E757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061" y="1"/>
            <a:ext cx="9143998" cy="5148071"/>
          </a:xfrm>
          <a:prstGeom prst="rect">
            <a:avLst/>
          </a:prstGeom>
        </p:spPr>
      </p:pic>
      <p:sp>
        <p:nvSpPr>
          <p:cNvPr id="5" name="Title 1">
            <a:extLst>
              <a:ext uri="{FF2B5EF4-FFF2-40B4-BE49-F238E27FC236}">
                <a16:creationId xmlns:a16="http://schemas.microsoft.com/office/drawing/2014/main" id="{AC75464B-AA46-7761-6E6B-1D831914A1DA}"/>
              </a:ext>
            </a:extLst>
          </p:cNvPr>
          <p:cNvSpPr>
            <a:spLocks noGrp="1"/>
          </p:cNvSpPr>
          <p:nvPr>
            <p:ph type="title"/>
          </p:nvPr>
        </p:nvSpPr>
        <p:spPr>
          <a:xfrm>
            <a:off x="436146" y="509606"/>
            <a:ext cx="7875982" cy="762945"/>
          </a:xfrm>
          <a:prstGeom prst="rect">
            <a:avLst/>
          </a:prstGeom>
        </p:spPr>
        <p:txBody>
          <a:bodyPr anchor="t">
            <a:noAutofit/>
          </a:bodyPr>
          <a:lstStyle>
            <a:lvl1pPr marL="0" algn="l" defTabSz="685783" rtl="0" eaLnBrk="1" latinLnBrk="0" hangingPunct="1">
              <a:lnSpc>
                <a:spcPct val="90000"/>
              </a:lnSpc>
              <a:spcBef>
                <a:spcPct val="0"/>
              </a:spcBef>
              <a:buNone/>
              <a:defRPr lang="en-US" sz="2400" kern="1200" dirty="0">
                <a:solidFill>
                  <a:schemeClr val="accent5"/>
                </a:solidFill>
                <a:latin typeface="Segoe UI Semilight" panose="020B0402040204020203" pitchFamily="34" charset="0"/>
                <a:ea typeface="+mj-ea"/>
                <a:cs typeface="Segoe UI Semilight" panose="020B0402040204020203" pitchFamily="34" charset="0"/>
              </a:defRPr>
            </a:lvl1pPr>
          </a:lstStyle>
          <a:p>
            <a:r>
              <a:rPr lang="en-US"/>
              <a:t>Click to edit Master title</a:t>
            </a:r>
          </a:p>
        </p:txBody>
      </p:sp>
      <p:sp>
        <p:nvSpPr>
          <p:cNvPr id="2" name="Text Placeholder 5">
            <a:extLst>
              <a:ext uri="{FF2B5EF4-FFF2-40B4-BE49-F238E27FC236}">
                <a16:creationId xmlns:a16="http://schemas.microsoft.com/office/drawing/2014/main" id="{4B8EFF72-08AB-96B6-40A0-FDDABACA7C5A}"/>
              </a:ext>
            </a:extLst>
          </p:cNvPr>
          <p:cNvSpPr>
            <a:spLocks noGrp="1"/>
          </p:cNvSpPr>
          <p:nvPr>
            <p:ph type="body" sz="quarter" idx="10"/>
          </p:nvPr>
        </p:nvSpPr>
        <p:spPr>
          <a:xfrm>
            <a:off x="436564" y="1426068"/>
            <a:ext cx="7875587" cy="2947867"/>
          </a:xfrm>
          <a:prstGeom prst="rect">
            <a:avLst/>
          </a:prstGeom>
        </p:spPr>
        <p:txBody>
          <a:bodyPr/>
          <a:lstStyle>
            <a:lvl1pPr marL="171446" indent="-171446">
              <a:lnSpc>
                <a:spcPct val="100000"/>
              </a:lnSpc>
              <a:spcAft>
                <a:spcPts val="600"/>
              </a:spcAft>
              <a:buClr>
                <a:schemeClr val="accent3"/>
              </a:buClr>
              <a:buFont typeface="Wingdings" panose="05000000000000000000" pitchFamily="2" charset="2"/>
              <a:buChar char="§"/>
              <a:defRPr sz="1800"/>
            </a:lvl1pPr>
            <a:lvl2pPr marL="514337" indent="-171446">
              <a:lnSpc>
                <a:spcPct val="100000"/>
              </a:lnSpc>
              <a:spcAft>
                <a:spcPts val="600"/>
              </a:spcAft>
              <a:buClr>
                <a:schemeClr val="accent3"/>
              </a:buClr>
              <a:buFont typeface="Wingdings" panose="05000000000000000000" pitchFamily="2" charset="2"/>
              <a:buChar char="§"/>
              <a:defRPr sz="1500"/>
            </a:lvl2pPr>
            <a:lvl3pPr marL="857228" indent="-171446">
              <a:lnSpc>
                <a:spcPct val="100000"/>
              </a:lnSpc>
              <a:spcAft>
                <a:spcPts val="600"/>
              </a:spcAft>
              <a:buClr>
                <a:schemeClr val="accent3"/>
              </a:buClr>
              <a:buFont typeface="Wingdings" panose="05000000000000000000" pitchFamily="2" charset="2"/>
              <a:buChar char="§"/>
              <a:defRPr sz="1500"/>
            </a:lvl3pPr>
            <a:lvl4pPr marL="1200120" indent="-171446">
              <a:lnSpc>
                <a:spcPct val="100000"/>
              </a:lnSpc>
              <a:spcAft>
                <a:spcPts val="600"/>
              </a:spcAft>
              <a:buClr>
                <a:schemeClr val="accent3"/>
              </a:buClr>
              <a:buFont typeface="Wingdings" panose="05000000000000000000" pitchFamily="2" charset="2"/>
              <a:buChar char="§"/>
              <a:defRPr sz="1500"/>
            </a:lvl4pPr>
            <a:lvl5pPr marL="1543012" indent="-171446">
              <a:lnSpc>
                <a:spcPct val="100000"/>
              </a:lnSpc>
              <a:spcAft>
                <a:spcPts val="600"/>
              </a:spcAft>
              <a:buClr>
                <a:schemeClr val="accent3"/>
              </a:buClr>
              <a:buFont typeface="Wingdings" panose="05000000000000000000" pitchFamily="2" charset="2"/>
              <a:buChar cha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Graphic 2">
            <a:extLst>
              <a:ext uri="{FF2B5EF4-FFF2-40B4-BE49-F238E27FC236}">
                <a16:creationId xmlns:a16="http://schemas.microsoft.com/office/drawing/2014/main" id="{0EE05050-B741-EB6F-0E6D-5ECE677611BE}"/>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040744" y="4714715"/>
            <a:ext cx="562916" cy="278967"/>
          </a:xfrm>
          <a:prstGeom prst="rect">
            <a:avLst/>
          </a:prstGeom>
        </p:spPr>
      </p:pic>
      <p:sp>
        <p:nvSpPr>
          <p:cNvPr id="8" name="Holder 6">
            <a:extLst>
              <a:ext uri="{FF2B5EF4-FFF2-40B4-BE49-F238E27FC236}">
                <a16:creationId xmlns:a16="http://schemas.microsoft.com/office/drawing/2014/main" id="{3348BEA6-321E-C481-3E38-2777D30E1580}"/>
              </a:ext>
            </a:extLst>
          </p:cNvPr>
          <p:cNvSpPr txBox="1">
            <a:spLocks/>
          </p:cNvSpPr>
          <p:nvPr userDrawn="1"/>
        </p:nvSpPr>
        <p:spPr>
          <a:xfrm>
            <a:off x="8881783" y="4890057"/>
            <a:ext cx="161973" cy="126958"/>
          </a:xfrm>
          <a:prstGeom prst="rect">
            <a:avLst/>
          </a:prstGeom>
        </p:spPr>
        <p:txBody>
          <a:bodyPr wrap="square" lIns="0" tIns="0" rIns="0" bIns="0" anchor="b" anchorCtr="0">
            <a:spAutoFit/>
          </a:bodyPr>
          <a:lstStyle>
            <a:lvl1pPr marL="0" indent="0" algn="l" defTabSz="609507">
              <a:buFont typeface="Arial" panose="020B0604020202020204" pitchFamily="34" charset="0"/>
              <a:buNone/>
              <a:defRPr sz="1400">
                <a:solidFill>
                  <a:schemeClr val="tx1">
                    <a:tint val="75000"/>
                  </a:schemeClr>
                </a:solidFill>
                <a:latin typeface="+mj-lt"/>
                <a:ea typeface="Calibri"/>
                <a:cs typeface="Calibri"/>
                <a:sym typeface="Calibri"/>
              </a:defRPr>
            </a:lvl1pPr>
            <a:lvl2pPr indent="609507" defTabSz="609507">
              <a:defRPr>
                <a:latin typeface="Calibri"/>
                <a:ea typeface="Calibri"/>
                <a:cs typeface="Calibri"/>
                <a:sym typeface="Calibri"/>
              </a:defRPr>
            </a:lvl2pPr>
            <a:lvl3pPr indent="1219014" defTabSz="609507">
              <a:defRPr>
                <a:latin typeface="Calibri"/>
                <a:ea typeface="Calibri"/>
                <a:cs typeface="Calibri"/>
                <a:sym typeface="Calibri"/>
              </a:defRPr>
            </a:lvl3pPr>
            <a:lvl4pPr indent="1828522" defTabSz="609507">
              <a:defRPr>
                <a:latin typeface="Calibri"/>
                <a:ea typeface="Calibri"/>
                <a:cs typeface="Calibri"/>
                <a:sym typeface="Calibri"/>
              </a:defRPr>
            </a:lvl4pPr>
            <a:lvl5pPr indent="2438027" defTabSz="609507">
              <a:defRPr>
                <a:latin typeface="Calibri"/>
                <a:ea typeface="Calibri"/>
                <a:cs typeface="Calibri"/>
                <a:sym typeface="Calibri"/>
              </a:defRPr>
            </a:lvl5pPr>
            <a:lvl6pPr indent="3047536" defTabSz="609507">
              <a:defRPr>
                <a:latin typeface="Calibri"/>
                <a:ea typeface="Calibri"/>
                <a:cs typeface="Calibri"/>
                <a:sym typeface="Calibri"/>
              </a:defRPr>
            </a:lvl6pPr>
            <a:lvl7pPr indent="3657043" defTabSz="609507">
              <a:defRPr>
                <a:latin typeface="Calibri"/>
                <a:ea typeface="Calibri"/>
                <a:cs typeface="Calibri"/>
                <a:sym typeface="Calibri"/>
              </a:defRPr>
            </a:lvl7pPr>
            <a:lvl8pPr indent="4266549" defTabSz="609507">
              <a:defRPr>
                <a:latin typeface="Calibri"/>
                <a:ea typeface="Calibri"/>
                <a:cs typeface="Calibri"/>
                <a:sym typeface="Calibri"/>
              </a:defRPr>
            </a:lvl8pPr>
            <a:lvl9pPr indent="4876057" defTabSz="609507">
              <a:defRPr>
                <a:latin typeface="Calibri"/>
                <a:ea typeface="Calibri"/>
                <a:cs typeface="Calibri"/>
                <a:sym typeface="Calibri"/>
              </a:defRPr>
            </a:lvl9pPr>
          </a:lstStyle>
          <a:p>
            <a:fld id="{B6F15528-21DE-4FAA-801E-634DDDAF4B2B}" type="slidenum">
              <a:rPr lang="en-US" sz="825" smtClean="0">
                <a:latin typeface="Segoe UI" panose="020B0502040204020203" pitchFamily="34" charset="0"/>
                <a:cs typeface="Segoe UI" panose="020B0502040204020203" pitchFamily="34" charset="0"/>
              </a:rPr>
              <a:pPr/>
              <a:t>‹#›</a:t>
            </a:fld>
            <a:endParaRPr lang="en-US" sz="75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6615863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Insights_content 3">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13735A0-B593-A35A-15FE-4549025E757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062" y="2"/>
            <a:ext cx="9143998" cy="5148071"/>
          </a:xfrm>
          <a:prstGeom prst="rect">
            <a:avLst/>
          </a:prstGeom>
        </p:spPr>
      </p:pic>
      <p:sp>
        <p:nvSpPr>
          <p:cNvPr id="5" name="Title 1">
            <a:extLst>
              <a:ext uri="{FF2B5EF4-FFF2-40B4-BE49-F238E27FC236}">
                <a16:creationId xmlns:a16="http://schemas.microsoft.com/office/drawing/2014/main" id="{AC75464B-AA46-7761-6E6B-1D831914A1DA}"/>
              </a:ext>
            </a:extLst>
          </p:cNvPr>
          <p:cNvSpPr>
            <a:spLocks noGrp="1"/>
          </p:cNvSpPr>
          <p:nvPr>
            <p:ph type="title"/>
          </p:nvPr>
        </p:nvSpPr>
        <p:spPr>
          <a:xfrm>
            <a:off x="436146" y="509606"/>
            <a:ext cx="7875982" cy="762945"/>
          </a:xfrm>
          <a:prstGeom prst="rect">
            <a:avLst/>
          </a:prstGeom>
        </p:spPr>
        <p:txBody>
          <a:bodyPr anchor="t">
            <a:noAutofit/>
          </a:bodyPr>
          <a:lstStyle>
            <a:lvl1pPr marL="0" algn="l" defTabSz="685766" rtl="0" eaLnBrk="1" latinLnBrk="0" hangingPunct="1">
              <a:lnSpc>
                <a:spcPct val="90000"/>
              </a:lnSpc>
              <a:spcBef>
                <a:spcPct val="0"/>
              </a:spcBef>
              <a:buNone/>
              <a:defRPr lang="en-US" sz="2400" kern="1200" dirty="0">
                <a:solidFill>
                  <a:schemeClr val="accent5"/>
                </a:solidFill>
                <a:latin typeface="Segoe UI Semilight" panose="020B0402040204020203" pitchFamily="34" charset="0"/>
                <a:ea typeface="+mj-ea"/>
                <a:cs typeface="Segoe UI Semilight" panose="020B0402040204020203" pitchFamily="34" charset="0"/>
              </a:defRPr>
            </a:lvl1pPr>
          </a:lstStyle>
          <a:p>
            <a:r>
              <a:rPr lang="en-US"/>
              <a:t>Click to edit Master title</a:t>
            </a:r>
          </a:p>
        </p:txBody>
      </p:sp>
      <p:sp>
        <p:nvSpPr>
          <p:cNvPr id="4" name="Rectangle 3">
            <a:extLst>
              <a:ext uri="{FF2B5EF4-FFF2-40B4-BE49-F238E27FC236}">
                <a16:creationId xmlns:a16="http://schemas.microsoft.com/office/drawing/2014/main" id="{80A84CC7-A44E-D594-EC8F-F62590DB69D6}"/>
              </a:ext>
            </a:extLst>
          </p:cNvPr>
          <p:cNvSpPr/>
          <p:nvPr userDrawn="1"/>
        </p:nvSpPr>
        <p:spPr>
          <a:xfrm>
            <a:off x="0" y="1198294"/>
            <a:ext cx="9144000" cy="325940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 name="Text Placeholder 5">
            <a:extLst>
              <a:ext uri="{FF2B5EF4-FFF2-40B4-BE49-F238E27FC236}">
                <a16:creationId xmlns:a16="http://schemas.microsoft.com/office/drawing/2014/main" id="{4B8EFF72-08AB-96B6-40A0-FDDABACA7C5A}"/>
              </a:ext>
            </a:extLst>
          </p:cNvPr>
          <p:cNvSpPr>
            <a:spLocks noGrp="1"/>
          </p:cNvSpPr>
          <p:nvPr>
            <p:ph type="body" sz="quarter" idx="10"/>
          </p:nvPr>
        </p:nvSpPr>
        <p:spPr>
          <a:xfrm>
            <a:off x="436565" y="1426071"/>
            <a:ext cx="7875587" cy="2785570"/>
          </a:xfrm>
          <a:prstGeom prst="rect">
            <a:avLst/>
          </a:prstGeom>
        </p:spPr>
        <p:txBody>
          <a:bodyPr/>
          <a:lstStyle>
            <a:lvl1pPr marL="171442" indent="-171442">
              <a:lnSpc>
                <a:spcPct val="100000"/>
              </a:lnSpc>
              <a:spcAft>
                <a:spcPts val="600"/>
              </a:spcAft>
              <a:buClr>
                <a:schemeClr val="accent3"/>
              </a:buClr>
              <a:buFont typeface="Wingdings" panose="05000000000000000000" pitchFamily="2" charset="2"/>
              <a:buChar char="§"/>
              <a:defRPr sz="1800"/>
            </a:lvl1pPr>
            <a:lvl2pPr marL="514325" indent="-171442">
              <a:lnSpc>
                <a:spcPct val="100000"/>
              </a:lnSpc>
              <a:spcAft>
                <a:spcPts val="600"/>
              </a:spcAft>
              <a:buClr>
                <a:schemeClr val="accent3"/>
              </a:buClr>
              <a:buFont typeface="Wingdings" panose="05000000000000000000" pitchFamily="2" charset="2"/>
              <a:buChar char="§"/>
              <a:defRPr sz="1500"/>
            </a:lvl2pPr>
            <a:lvl3pPr marL="857207" indent="-171442">
              <a:lnSpc>
                <a:spcPct val="100000"/>
              </a:lnSpc>
              <a:spcAft>
                <a:spcPts val="600"/>
              </a:spcAft>
              <a:buClr>
                <a:schemeClr val="accent3"/>
              </a:buClr>
              <a:buFont typeface="Wingdings" panose="05000000000000000000" pitchFamily="2" charset="2"/>
              <a:buChar char="§"/>
              <a:defRPr sz="1500"/>
            </a:lvl3pPr>
            <a:lvl4pPr marL="1200090" indent="-171442">
              <a:lnSpc>
                <a:spcPct val="100000"/>
              </a:lnSpc>
              <a:spcAft>
                <a:spcPts val="600"/>
              </a:spcAft>
              <a:buClr>
                <a:schemeClr val="accent3"/>
              </a:buClr>
              <a:buFont typeface="Wingdings" panose="05000000000000000000" pitchFamily="2" charset="2"/>
              <a:buChar char="§"/>
              <a:defRPr sz="1500"/>
            </a:lvl4pPr>
            <a:lvl5pPr marL="1542974" indent="-171442">
              <a:lnSpc>
                <a:spcPct val="100000"/>
              </a:lnSpc>
              <a:spcAft>
                <a:spcPts val="600"/>
              </a:spcAft>
              <a:buClr>
                <a:schemeClr val="accent3"/>
              </a:buClr>
              <a:buFont typeface="Wingdings" panose="05000000000000000000" pitchFamily="2" charset="2"/>
              <a:buChar cha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Graphic 2">
            <a:extLst>
              <a:ext uri="{FF2B5EF4-FFF2-40B4-BE49-F238E27FC236}">
                <a16:creationId xmlns:a16="http://schemas.microsoft.com/office/drawing/2014/main" id="{BEA4AB2B-C3A0-3521-17E2-783634DBF6A5}"/>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040745" y="4714715"/>
            <a:ext cx="562916" cy="278967"/>
          </a:xfrm>
          <a:prstGeom prst="rect">
            <a:avLst/>
          </a:prstGeom>
        </p:spPr>
      </p:pic>
      <p:sp>
        <p:nvSpPr>
          <p:cNvPr id="7" name="Holder 6">
            <a:extLst>
              <a:ext uri="{FF2B5EF4-FFF2-40B4-BE49-F238E27FC236}">
                <a16:creationId xmlns:a16="http://schemas.microsoft.com/office/drawing/2014/main" id="{B9E54718-7279-E0B1-DF6A-14DF1D1FE194}"/>
              </a:ext>
            </a:extLst>
          </p:cNvPr>
          <p:cNvSpPr txBox="1">
            <a:spLocks/>
          </p:cNvSpPr>
          <p:nvPr userDrawn="1"/>
        </p:nvSpPr>
        <p:spPr>
          <a:xfrm>
            <a:off x="8881783" y="4890057"/>
            <a:ext cx="161973" cy="126958"/>
          </a:xfrm>
          <a:prstGeom prst="rect">
            <a:avLst/>
          </a:prstGeom>
        </p:spPr>
        <p:txBody>
          <a:bodyPr wrap="square" lIns="0" tIns="0" rIns="0" bIns="0" anchor="b" anchorCtr="0">
            <a:spAutoFit/>
          </a:bodyPr>
          <a:lstStyle>
            <a:lvl1pPr marL="0" indent="0" algn="l" defTabSz="609507">
              <a:buFont typeface="Arial" panose="020B0604020202020204" pitchFamily="34" charset="0"/>
              <a:buNone/>
              <a:defRPr sz="1400">
                <a:solidFill>
                  <a:schemeClr val="tx1">
                    <a:tint val="75000"/>
                  </a:schemeClr>
                </a:solidFill>
                <a:latin typeface="+mj-lt"/>
                <a:ea typeface="Calibri"/>
                <a:cs typeface="Calibri"/>
                <a:sym typeface="Calibri"/>
              </a:defRPr>
            </a:lvl1pPr>
            <a:lvl2pPr indent="609507" defTabSz="609507">
              <a:defRPr>
                <a:latin typeface="Calibri"/>
                <a:ea typeface="Calibri"/>
                <a:cs typeface="Calibri"/>
                <a:sym typeface="Calibri"/>
              </a:defRPr>
            </a:lvl2pPr>
            <a:lvl3pPr indent="1219014" defTabSz="609507">
              <a:defRPr>
                <a:latin typeface="Calibri"/>
                <a:ea typeface="Calibri"/>
                <a:cs typeface="Calibri"/>
                <a:sym typeface="Calibri"/>
              </a:defRPr>
            </a:lvl3pPr>
            <a:lvl4pPr indent="1828522" defTabSz="609507">
              <a:defRPr>
                <a:latin typeface="Calibri"/>
                <a:ea typeface="Calibri"/>
                <a:cs typeface="Calibri"/>
                <a:sym typeface="Calibri"/>
              </a:defRPr>
            </a:lvl4pPr>
            <a:lvl5pPr indent="2438027" defTabSz="609507">
              <a:defRPr>
                <a:latin typeface="Calibri"/>
                <a:ea typeface="Calibri"/>
                <a:cs typeface="Calibri"/>
                <a:sym typeface="Calibri"/>
              </a:defRPr>
            </a:lvl5pPr>
            <a:lvl6pPr indent="3047536" defTabSz="609507">
              <a:defRPr>
                <a:latin typeface="Calibri"/>
                <a:ea typeface="Calibri"/>
                <a:cs typeface="Calibri"/>
                <a:sym typeface="Calibri"/>
              </a:defRPr>
            </a:lvl6pPr>
            <a:lvl7pPr indent="3657043" defTabSz="609507">
              <a:defRPr>
                <a:latin typeface="Calibri"/>
                <a:ea typeface="Calibri"/>
                <a:cs typeface="Calibri"/>
                <a:sym typeface="Calibri"/>
              </a:defRPr>
            </a:lvl7pPr>
            <a:lvl8pPr indent="4266549" defTabSz="609507">
              <a:defRPr>
                <a:latin typeface="Calibri"/>
                <a:ea typeface="Calibri"/>
                <a:cs typeface="Calibri"/>
                <a:sym typeface="Calibri"/>
              </a:defRPr>
            </a:lvl8pPr>
            <a:lvl9pPr indent="4876057" defTabSz="609507">
              <a:defRPr>
                <a:latin typeface="Calibri"/>
                <a:ea typeface="Calibri"/>
                <a:cs typeface="Calibri"/>
                <a:sym typeface="Calibri"/>
              </a:defRPr>
            </a:lvl9pPr>
          </a:lstStyle>
          <a:p>
            <a:fld id="{B6F15528-21DE-4FAA-801E-634DDDAF4B2B}" type="slidenum">
              <a:rPr lang="en-US" sz="825" smtClean="0">
                <a:latin typeface="Segoe UI" panose="020B0502040204020203" pitchFamily="34" charset="0"/>
                <a:cs typeface="Segoe UI" panose="020B0502040204020203" pitchFamily="34" charset="0"/>
              </a:rPr>
              <a:pPr/>
              <a:t>‹#›</a:t>
            </a:fld>
            <a:endParaRPr lang="en-US" sz="75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785747750"/>
      </p:ext>
    </p:extLst>
  </p:cSld>
  <p:clrMapOvr>
    <a:masterClrMapping/>
  </p:clrMapOvr>
  <p:hf hd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pact_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F7318FE-0290-7545-4EC7-1E9A3B6AA3C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061" y="1"/>
            <a:ext cx="9143998" cy="5148071"/>
          </a:xfrm>
          <a:prstGeom prst="rect">
            <a:avLst/>
          </a:prstGeom>
        </p:spPr>
      </p:pic>
      <p:sp>
        <p:nvSpPr>
          <p:cNvPr id="2" name="Title 1">
            <a:extLst>
              <a:ext uri="{FF2B5EF4-FFF2-40B4-BE49-F238E27FC236}">
                <a16:creationId xmlns:a16="http://schemas.microsoft.com/office/drawing/2014/main" id="{7C92B3E1-A129-4421-79F6-8799D55F72BF}"/>
              </a:ext>
            </a:extLst>
          </p:cNvPr>
          <p:cNvSpPr>
            <a:spLocks noGrp="1"/>
          </p:cNvSpPr>
          <p:nvPr>
            <p:ph type="title"/>
          </p:nvPr>
        </p:nvSpPr>
        <p:spPr>
          <a:xfrm>
            <a:off x="436146" y="509606"/>
            <a:ext cx="7875982" cy="762945"/>
          </a:xfrm>
          <a:prstGeom prst="rect">
            <a:avLst/>
          </a:prstGeom>
        </p:spPr>
        <p:txBody>
          <a:bodyPr anchor="t">
            <a:noAutofit/>
          </a:bodyPr>
          <a:lstStyle>
            <a:lvl1pPr marL="0" algn="l" defTabSz="685783" rtl="0" eaLnBrk="1" latinLnBrk="0" hangingPunct="1">
              <a:lnSpc>
                <a:spcPct val="90000"/>
              </a:lnSpc>
              <a:spcBef>
                <a:spcPct val="0"/>
              </a:spcBef>
              <a:buNone/>
              <a:defRPr lang="en-US" sz="2400" kern="1200" dirty="0">
                <a:solidFill>
                  <a:schemeClr val="accent5"/>
                </a:solidFill>
                <a:latin typeface="Segoe UI Semilight" panose="020B0402040204020203" pitchFamily="34" charset="0"/>
                <a:ea typeface="+mj-ea"/>
                <a:cs typeface="Segoe UI Semilight" panose="020B0402040204020203" pitchFamily="34" charset="0"/>
              </a:defRPr>
            </a:lvl1pPr>
          </a:lstStyle>
          <a:p>
            <a:r>
              <a:rPr lang="en-US"/>
              <a:t>Click to edit Master title</a:t>
            </a:r>
          </a:p>
        </p:txBody>
      </p:sp>
      <p:pic>
        <p:nvPicPr>
          <p:cNvPr id="3" name="Graphic 2">
            <a:extLst>
              <a:ext uri="{FF2B5EF4-FFF2-40B4-BE49-F238E27FC236}">
                <a16:creationId xmlns:a16="http://schemas.microsoft.com/office/drawing/2014/main" id="{399C2BD4-07D6-4278-896A-775229160293}"/>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040744" y="4714715"/>
            <a:ext cx="562916" cy="278967"/>
          </a:xfrm>
          <a:prstGeom prst="rect">
            <a:avLst/>
          </a:prstGeom>
        </p:spPr>
      </p:pic>
      <p:sp>
        <p:nvSpPr>
          <p:cNvPr id="6" name="Holder 6">
            <a:extLst>
              <a:ext uri="{FF2B5EF4-FFF2-40B4-BE49-F238E27FC236}">
                <a16:creationId xmlns:a16="http://schemas.microsoft.com/office/drawing/2014/main" id="{4C16828A-71E7-52E1-6C1D-B79E75CF9B9C}"/>
              </a:ext>
            </a:extLst>
          </p:cNvPr>
          <p:cNvSpPr txBox="1">
            <a:spLocks/>
          </p:cNvSpPr>
          <p:nvPr userDrawn="1"/>
        </p:nvSpPr>
        <p:spPr>
          <a:xfrm>
            <a:off x="8881783" y="4890057"/>
            <a:ext cx="161973" cy="126958"/>
          </a:xfrm>
          <a:prstGeom prst="rect">
            <a:avLst/>
          </a:prstGeom>
        </p:spPr>
        <p:txBody>
          <a:bodyPr wrap="square" lIns="0" tIns="0" rIns="0" bIns="0" anchor="b" anchorCtr="0">
            <a:spAutoFit/>
          </a:bodyPr>
          <a:lstStyle>
            <a:lvl1pPr marL="0" indent="0" algn="l" defTabSz="609507">
              <a:buFont typeface="Arial" panose="020B0604020202020204" pitchFamily="34" charset="0"/>
              <a:buNone/>
              <a:defRPr sz="1400">
                <a:solidFill>
                  <a:schemeClr val="tx1">
                    <a:tint val="75000"/>
                  </a:schemeClr>
                </a:solidFill>
                <a:latin typeface="+mj-lt"/>
                <a:ea typeface="Calibri"/>
                <a:cs typeface="Calibri"/>
                <a:sym typeface="Calibri"/>
              </a:defRPr>
            </a:lvl1pPr>
            <a:lvl2pPr indent="609507" defTabSz="609507">
              <a:defRPr>
                <a:latin typeface="Calibri"/>
                <a:ea typeface="Calibri"/>
                <a:cs typeface="Calibri"/>
                <a:sym typeface="Calibri"/>
              </a:defRPr>
            </a:lvl2pPr>
            <a:lvl3pPr indent="1219014" defTabSz="609507">
              <a:defRPr>
                <a:latin typeface="Calibri"/>
                <a:ea typeface="Calibri"/>
                <a:cs typeface="Calibri"/>
                <a:sym typeface="Calibri"/>
              </a:defRPr>
            </a:lvl3pPr>
            <a:lvl4pPr indent="1828522" defTabSz="609507">
              <a:defRPr>
                <a:latin typeface="Calibri"/>
                <a:ea typeface="Calibri"/>
                <a:cs typeface="Calibri"/>
                <a:sym typeface="Calibri"/>
              </a:defRPr>
            </a:lvl4pPr>
            <a:lvl5pPr indent="2438027" defTabSz="609507">
              <a:defRPr>
                <a:latin typeface="Calibri"/>
                <a:ea typeface="Calibri"/>
                <a:cs typeface="Calibri"/>
                <a:sym typeface="Calibri"/>
              </a:defRPr>
            </a:lvl5pPr>
            <a:lvl6pPr indent="3047536" defTabSz="609507">
              <a:defRPr>
                <a:latin typeface="Calibri"/>
                <a:ea typeface="Calibri"/>
                <a:cs typeface="Calibri"/>
                <a:sym typeface="Calibri"/>
              </a:defRPr>
            </a:lvl6pPr>
            <a:lvl7pPr indent="3657043" defTabSz="609507">
              <a:defRPr>
                <a:latin typeface="Calibri"/>
                <a:ea typeface="Calibri"/>
                <a:cs typeface="Calibri"/>
                <a:sym typeface="Calibri"/>
              </a:defRPr>
            </a:lvl7pPr>
            <a:lvl8pPr indent="4266549" defTabSz="609507">
              <a:defRPr>
                <a:latin typeface="Calibri"/>
                <a:ea typeface="Calibri"/>
                <a:cs typeface="Calibri"/>
                <a:sym typeface="Calibri"/>
              </a:defRPr>
            </a:lvl8pPr>
            <a:lvl9pPr indent="4876057" defTabSz="609507">
              <a:defRPr>
                <a:latin typeface="Calibri"/>
                <a:ea typeface="Calibri"/>
                <a:cs typeface="Calibri"/>
                <a:sym typeface="Calibri"/>
              </a:defRPr>
            </a:lvl9pPr>
          </a:lstStyle>
          <a:p>
            <a:fld id="{B6F15528-21DE-4FAA-801E-634DDDAF4B2B}" type="slidenum">
              <a:rPr lang="en-US" sz="825" smtClean="0">
                <a:latin typeface="Segoe UI" panose="020B0502040204020203" pitchFamily="34" charset="0"/>
                <a:cs typeface="Segoe UI" panose="020B0502040204020203" pitchFamily="34" charset="0"/>
              </a:rPr>
              <a:pPr/>
              <a:t>‹#›</a:t>
            </a:fld>
            <a:endParaRPr lang="en-US" sz="75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305055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over_HM blue">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A12073-D3EF-3EB7-B7CF-FFFBA43EEE1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2" name="object 4">
            <a:extLst>
              <a:ext uri="{FF2B5EF4-FFF2-40B4-BE49-F238E27FC236}">
                <a16:creationId xmlns:a16="http://schemas.microsoft.com/office/drawing/2014/main" id="{F38A7797-24AC-5A93-C376-D7A52701D926}"/>
              </a:ext>
            </a:extLst>
          </p:cNvPr>
          <p:cNvSpPr txBox="1"/>
          <p:nvPr userDrawn="1"/>
        </p:nvSpPr>
        <p:spPr>
          <a:xfrm>
            <a:off x="2696105" y="4700620"/>
            <a:ext cx="2311516" cy="151323"/>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808080"/>
                </a:solidFill>
                <a:latin typeface="Segoe UI"/>
                <a:cs typeface="Segoe UI"/>
              </a:rPr>
              <a:t>(800)</a:t>
            </a:r>
            <a:r>
              <a:rPr sz="900" spc="-25" dirty="0">
                <a:solidFill>
                  <a:srgbClr val="808080"/>
                </a:solidFill>
                <a:latin typeface="Segoe UI"/>
                <a:cs typeface="Segoe UI"/>
              </a:rPr>
              <a:t> </a:t>
            </a:r>
            <a:r>
              <a:rPr sz="900" dirty="0">
                <a:solidFill>
                  <a:srgbClr val="808080"/>
                </a:solidFill>
                <a:latin typeface="Segoe UI"/>
                <a:cs typeface="Segoe UI"/>
              </a:rPr>
              <a:t>247.7756</a:t>
            </a:r>
            <a:r>
              <a:rPr sz="900" spc="204" dirty="0">
                <a:solidFill>
                  <a:srgbClr val="808080"/>
                </a:solidFill>
                <a:latin typeface="Segoe UI"/>
                <a:cs typeface="Segoe UI"/>
              </a:rPr>
              <a:t> </a:t>
            </a:r>
            <a:r>
              <a:rPr sz="900" dirty="0">
                <a:solidFill>
                  <a:srgbClr val="808080"/>
                </a:solidFill>
                <a:latin typeface="Segoe UI"/>
                <a:cs typeface="Segoe UI"/>
              </a:rPr>
              <a:t>|</a:t>
            </a:r>
            <a:r>
              <a:rPr sz="900" spc="210" dirty="0">
                <a:solidFill>
                  <a:srgbClr val="808080"/>
                </a:solidFill>
                <a:latin typeface="Segoe UI"/>
                <a:cs typeface="Segoe UI"/>
              </a:rPr>
              <a:t> </a:t>
            </a:r>
            <a:r>
              <a:rPr sz="900" spc="-10" dirty="0">
                <a:solidFill>
                  <a:srgbClr val="808080"/>
                </a:solidFill>
                <a:latin typeface="Segoe UI"/>
                <a:cs typeface="Segoe UI"/>
              </a:rPr>
              <a:t>holmesmurphy.com</a:t>
            </a:r>
            <a:endParaRPr sz="900" dirty="0">
              <a:latin typeface="Segoe UI"/>
              <a:cs typeface="Segoe UI"/>
            </a:endParaRPr>
          </a:p>
        </p:txBody>
      </p:sp>
    </p:spTree>
    <p:extLst>
      <p:ext uri="{BB962C8B-B14F-4D97-AF65-F5344CB8AC3E}">
        <p14:creationId xmlns:p14="http://schemas.microsoft.com/office/powerpoint/2010/main" val="2437977422"/>
      </p:ext>
    </p:extLst>
  </p:cSld>
  <p:clrMapOvr>
    <a:masterClrMapping/>
  </p:clrMapOvr>
  <p:transition spd="med"/>
  <p:extLst>
    <p:ext uri="{DCECCB84-F9BA-43D5-87BE-67443E8EF086}">
      <p15:sldGuideLst xmlns:p15="http://schemas.microsoft.com/office/powerpoint/2012/main">
        <p15:guide id="2" pos="2880" userDrawn="1">
          <p15:clr>
            <a:srgbClr val="FBAE40"/>
          </p15:clr>
        </p15:guide>
        <p15:guide id="3" orient="horz" pos="2954"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pact_content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9E140C6-5236-62F1-CA70-589F0BEB118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062" y="1"/>
            <a:ext cx="9135877" cy="5143499"/>
          </a:xfrm>
          <a:prstGeom prst="rect">
            <a:avLst/>
          </a:prstGeom>
        </p:spPr>
      </p:pic>
      <p:sp>
        <p:nvSpPr>
          <p:cNvPr id="4" name="Title 1">
            <a:extLst>
              <a:ext uri="{FF2B5EF4-FFF2-40B4-BE49-F238E27FC236}">
                <a16:creationId xmlns:a16="http://schemas.microsoft.com/office/drawing/2014/main" id="{E5947328-64C9-8BC8-E85F-A108AA45D0EB}"/>
              </a:ext>
            </a:extLst>
          </p:cNvPr>
          <p:cNvSpPr>
            <a:spLocks noGrp="1"/>
          </p:cNvSpPr>
          <p:nvPr>
            <p:ph type="title"/>
          </p:nvPr>
        </p:nvSpPr>
        <p:spPr>
          <a:xfrm>
            <a:off x="436146" y="509606"/>
            <a:ext cx="7875982" cy="762945"/>
          </a:xfrm>
          <a:prstGeom prst="rect">
            <a:avLst/>
          </a:prstGeom>
        </p:spPr>
        <p:txBody>
          <a:bodyPr anchor="t">
            <a:noAutofit/>
          </a:bodyPr>
          <a:lstStyle>
            <a:lvl1pPr marL="0" algn="l" defTabSz="685783" rtl="0" eaLnBrk="1" latinLnBrk="0" hangingPunct="1">
              <a:lnSpc>
                <a:spcPct val="90000"/>
              </a:lnSpc>
              <a:spcBef>
                <a:spcPct val="0"/>
              </a:spcBef>
              <a:buNone/>
              <a:defRPr lang="en-US" sz="2400" kern="1200" dirty="0">
                <a:solidFill>
                  <a:schemeClr val="accent5"/>
                </a:solidFill>
                <a:latin typeface="Segoe UI Semilight" panose="020B0402040204020203" pitchFamily="34" charset="0"/>
                <a:ea typeface="+mj-ea"/>
                <a:cs typeface="Segoe UI Semilight" panose="020B0402040204020203" pitchFamily="34" charset="0"/>
              </a:defRPr>
            </a:lvl1pPr>
          </a:lstStyle>
          <a:p>
            <a:r>
              <a:rPr lang="en-US"/>
              <a:t>Click to edit Master title</a:t>
            </a:r>
          </a:p>
        </p:txBody>
      </p:sp>
      <p:sp>
        <p:nvSpPr>
          <p:cNvPr id="5" name="Text Placeholder 5">
            <a:extLst>
              <a:ext uri="{FF2B5EF4-FFF2-40B4-BE49-F238E27FC236}">
                <a16:creationId xmlns:a16="http://schemas.microsoft.com/office/drawing/2014/main" id="{6BA2845E-81CE-A933-98E2-34D894C5B37B}"/>
              </a:ext>
            </a:extLst>
          </p:cNvPr>
          <p:cNvSpPr>
            <a:spLocks noGrp="1"/>
          </p:cNvSpPr>
          <p:nvPr>
            <p:ph type="body" sz="quarter" idx="10"/>
          </p:nvPr>
        </p:nvSpPr>
        <p:spPr>
          <a:xfrm>
            <a:off x="436564" y="1422768"/>
            <a:ext cx="7875587" cy="2788871"/>
          </a:xfrm>
          <a:prstGeom prst="rect">
            <a:avLst/>
          </a:prstGeom>
        </p:spPr>
        <p:txBody>
          <a:bodyPr/>
          <a:lstStyle>
            <a:lvl1pPr marL="171446" indent="-171446">
              <a:lnSpc>
                <a:spcPct val="100000"/>
              </a:lnSpc>
              <a:spcAft>
                <a:spcPts val="600"/>
              </a:spcAft>
              <a:buClr>
                <a:schemeClr val="accent1"/>
              </a:buClr>
              <a:buFont typeface="Wingdings" panose="05000000000000000000" pitchFamily="2" charset="2"/>
              <a:buChar char="§"/>
              <a:defRPr sz="1800"/>
            </a:lvl1pPr>
            <a:lvl2pPr marL="514337" indent="-171446">
              <a:lnSpc>
                <a:spcPct val="100000"/>
              </a:lnSpc>
              <a:spcAft>
                <a:spcPts val="600"/>
              </a:spcAft>
              <a:buClr>
                <a:schemeClr val="accent1"/>
              </a:buClr>
              <a:buFont typeface="Wingdings" panose="05000000000000000000" pitchFamily="2" charset="2"/>
              <a:buChar char="§"/>
              <a:defRPr sz="1500"/>
            </a:lvl2pPr>
            <a:lvl3pPr marL="857228" indent="-171446">
              <a:lnSpc>
                <a:spcPct val="100000"/>
              </a:lnSpc>
              <a:spcAft>
                <a:spcPts val="600"/>
              </a:spcAft>
              <a:buClr>
                <a:schemeClr val="accent1"/>
              </a:buClr>
              <a:buFont typeface="Wingdings" panose="05000000000000000000" pitchFamily="2" charset="2"/>
              <a:buChar char="§"/>
              <a:defRPr sz="1500"/>
            </a:lvl3pPr>
            <a:lvl4pPr marL="1200120" indent="-171446">
              <a:lnSpc>
                <a:spcPct val="100000"/>
              </a:lnSpc>
              <a:spcAft>
                <a:spcPts val="600"/>
              </a:spcAft>
              <a:buClr>
                <a:schemeClr val="accent1"/>
              </a:buClr>
              <a:buFont typeface="Wingdings" panose="05000000000000000000" pitchFamily="2" charset="2"/>
              <a:buChar char="§"/>
              <a:defRPr sz="1500"/>
            </a:lvl4pPr>
            <a:lvl5pPr marL="1543012" indent="-171446">
              <a:lnSpc>
                <a:spcPct val="100000"/>
              </a:lnSpc>
              <a:spcAft>
                <a:spcPts val="600"/>
              </a:spcAft>
              <a:buClr>
                <a:schemeClr val="accent1"/>
              </a:buClr>
              <a:buFont typeface="Wingdings" panose="05000000000000000000" pitchFamily="2" charset="2"/>
              <a:buChar cha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Graphic 1">
            <a:extLst>
              <a:ext uri="{FF2B5EF4-FFF2-40B4-BE49-F238E27FC236}">
                <a16:creationId xmlns:a16="http://schemas.microsoft.com/office/drawing/2014/main" id="{E99689A8-1390-28AA-52BB-9862160F8DE3}"/>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040744" y="4714715"/>
            <a:ext cx="562916" cy="278967"/>
          </a:xfrm>
          <a:prstGeom prst="rect">
            <a:avLst/>
          </a:prstGeom>
        </p:spPr>
      </p:pic>
      <p:sp>
        <p:nvSpPr>
          <p:cNvPr id="7" name="Holder 6">
            <a:extLst>
              <a:ext uri="{FF2B5EF4-FFF2-40B4-BE49-F238E27FC236}">
                <a16:creationId xmlns:a16="http://schemas.microsoft.com/office/drawing/2014/main" id="{D2C05FC7-8EAB-FFA4-9DB2-F30774C1D305}"/>
              </a:ext>
            </a:extLst>
          </p:cNvPr>
          <p:cNvSpPr txBox="1">
            <a:spLocks/>
          </p:cNvSpPr>
          <p:nvPr userDrawn="1"/>
        </p:nvSpPr>
        <p:spPr>
          <a:xfrm>
            <a:off x="8881783" y="4890057"/>
            <a:ext cx="161973" cy="126958"/>
          </a:xfrm>
          <a:prstGeom prst="rect">
            <a:avLst/>
          </a:prstGeom>
        </p:spPr>
        <p:txBody>
          <a:bodyPr wrap="square" lIns="0" tIns="0" rIns="0" bIns="0" anchor="b" anchorCtr="0">
            <a:spAutoFit/>
          </a:bodyPr>
          <a:lstStyle>
            <a:lvl1pPr marL="0" indent="0" algn="l" defTabSz="609507">
              <a:buFont typeface="Arial" panose="020B0604020202020204" pitchFamily="34" charset="0"/>
              <a:buNone/>
              <a:defRPr sz="1400">
                <a:solidFill>
                  <a:schemeClr val="tx1">
                    <a:tint val="75000"/>
                  </a:schemeClr>
                </a:solidFill>
                <a:latin typeface="+mj-lt"/>
                <a:ea typeface="Calibri"/>
                <a:cs typeface="Calibri"/>
                <a:sym typeface="Calibri"/>
              </a:defRPr>
            </a:lvl1pPr>
            <a:lvl2pPr indent="609507" defTabSz="609507">
              <a:defRPr>
                <a:latin typeface="Calibri"/>
                <a:ea typeface="Calibri"/>
                <a:cs typeface="Calibri"/>
                <a:sym typeface="Calibri"/>
              </a:defRPr>
            </a:lvl2pPr>
            <a:lvl3pPr indent="1219014" defTabSz="609507">
              <a:defRPr>
                <a:latin typeface="Calibri"/>
                <a:ea typeface="Calibri"/>
                <a:cs typeface="Calibri"/>
                <a:sym typeface="Calibri"/>
              </a:defRPr>
            </a:lvl3pPr>
            <a:lvl4pPr indent="1828522" defTabSz="609507">
              <a:defRPr>
                <a:latin typeface="Calibri"/>
                <a:ea typeface="Calibri"/>
                <a:cs typeface="Calibri"/>
                <a:sym typeface="Calibri"/>
              </a:defRPr>
            </a:lvl4pPr>
            <a:lvl5pPr indent="2438027" defTabSz="609507">
              <a:defRPr>
                <a:latin typeface="Calibri"/>
                <a:ea typeface="Calibri"/>
                <a:cs typeface="Calibri"/>
                <a:sym typeface="Calibri"/>
              </a:defRPr>
            </a:lvl5pPr>
            <a:lvl6pPr indent="3047536" defTabSz="609507">
              <a:defRPr>
                <a:latin typeface="Calibri"/>
                <a:ea typeface="Calibri"/>
                <a:cs typeface="Calibri"/>
                <a:sym typeface="Calibri"/>
              </a:defRPr>
            </a:lvl6pPr>
            <a:lvl7pPr indent="3657043" defTabSz="609507">
              <a:defRPr>
                <a:latin typeface="Calibri"/>
                <a:ea typeface="Calibri"/>
                <a:cs typeface="Calibri"/>
                <a:sym typeface="Calibri"/>
              </a:defRPr>
            </a:lvl7pPr>
            <a:lvl8pPr indent="4266549" defTabSz="609507">
              <a:defRPr>
                <a:latin typeface="Calibri"/>
                <a:ea typeface="Calibri"/>
                <a:cs typeface="Calibri"/>
                <a:sym typeface="Calibri"/>
              </a:defRPr>
            </a:lvl8pPr>
            <a:lvl9pPr indent="4876057" defTabSz="609507">
              <a:defRPr>
                <a:latin typeface="Calibri"/>
                <a:ea typeface="Calibri"/>
                <a:cs typeface="Calibri"/>
                <a:sym typeface="Calibri"/>
              </a:defRPr>
            </a:lvl9pPr>
          </a:lstStyle>
          <a:p>
            <a:fld id="{B6F15528-21DE-4FAA-801E-634DDDAF4B2B}" type="slidenum">
              <a:rPr lang="en-US" sz="825" smtClean="0">
                <a:latin typeface="Segoe UI" panose="020B0502040204020203" pitchFamily="34" charset="0"/>
                <a:cs typeface="Segoe UI" panose="020B0502040204020203" pitchFamily="34" charset="0"/>
              </a:rPr>
              <a:pPr/>
              <a:t>‹#›</a:t>
            </a:fld>
            <a:endParaRPr lang="en-US" sz="75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9986326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Impact_content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9E140C6-5236-62F1-CA70-589F0BEB118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063" y="2"/>
            <a:ext cx="9135877" cy="5143499"/>
          </a:xfrm>
          <a:prstGeom prst="rect">
            <a:avLst/>
          </a:prstGeom>
        </p:spPr>
      </p:pic>
      <p:sp>
        <p:nvSpPr>
          <p:cNvPr id="4" name="Title 1">
            <a:extLst>
              <a:ext uri="{FF2B5EF4-FFF2-40B4-BE49-F238E27FC236}">
                <a16:creationId xmlns:a16="http://schemas.microsoft.com/office/drawing/2014/main" id="{E5947328-64C9-8BC8-E85F-A108AA45D0EB}"/>
              </a:ext>
            </a:extLst>
          </p:cNvPr>
          <p:cNvSpPr>
            <a:spLocks noGrp="1"/>
          </p:cNvSpPr>
          <p:nvPr>
            <p:ph type="title"/>
          </p:nvPr>
        </p:nvSpPr>
        <p:spPr>
          <a:xfrm>
            <a:off x="436146" y="509606"/>
            <a:ext cx="7875982" cy="762945"/>
          </a:xfrm>
          <a:prstGeom prst="rect">
            <a:avLst/>
          </a:prstGeom>
        </p:spPr>
        <p:txBody>
          <a:bodyPr anchor="t">
            <a:noAutofit/>
          </a:bodyPr>
          <a:lstStyle>
            <a:lvl1pPr marL="0" algn="l" defTabSz="685766" rtl="0" eaLnBrk="1" latinLnBrk="0" hangingPunct="1">
              <a:lnSpc>
                <a:spcPct val="90000"/>
              </a:lnSpc>
              <a:spcBef>
                <a:spcPct val="0"/>
              </a:spcBef>
              <a:buNone/>
              <a:defRPr lang="en-US" sz="2400" kern="1200" dirty="0">
                <a:solidFill>
                  <a:schemeClr val="accent5"/>
                </a:solidFill>
                <a:latin typeface="Segoe UI Semilight" panose="020B0402040204020203" pitchFamily="34" charset="0"/>
                <a:ea typeface="+mj-ea"/>
                <a:cs typeface="Segoe UI Semilight" panose="020B0402040204020203" pitchFamily="34" charset="0"/>
              </a:defRPr>
            </a:lvl1pPr>
          </a:lstStyle>
          <a:p>
            <a:r>
              <a:rPr lang="en-US"/>
              <a:t>Click to edit Master title</a:t>
            </a:r>
          </a:p>
        </p:txBody>
      </p:sp>
      <p:sp>
        <p:nvSpPr>
          <p:cNvPr id="2" name="Rectangle 1">
            <a:extLst>
              <a:ext uri="{FF2B5EF4-FFF2-40B4-BE49-F238E27FC236}">
                <a16:creationId xmlns:a16="http://schemas.microsoft.com/office/drawing/2014/main" id="{FDFA5BB6-0A87-E90D-3411-7335E5AE88C9}"/>
              </a:ext>
            </a:extLst>
          </p:cNvPr>
          <p:cNvSpPr/>
          <p:nvPr userDrawn="1"/>
        </p:nvSpPr>
        <p:spPr>
          <a:xfrm>
            <a:off x="0" y="1198294"/>
            <a:ext cx="9144000" cy="325940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Text Placeholder 5">
            <a:extLst>
              <a:ext uri="{FF2B5EF4-FFF2-40B4-BE49-F238E27FC236}">
                <a16:creationId xmlns:a16="http://schemas.microsoft.com/office/drawing/2014/main" id="{6BA2845E-81CE-A933-98E2-34D894C5B37B}"/>
              </a:ext>
            </a:extLst>
          </p:cNvPr>
          <p:cNvSpPr>
            <a:spLocks noGrp="1"/>
          </p:cNvSpPr>
          <p:nvPr>
            <p:ph type="body" sz="quarter" idx="10"/>
          </p:nvPr>
        </p:nvSpPr>
        <p:spPr>
          <a:xfrm>
            <a:off x="436565" y="1422769"/>
            <a:ext cx="7875587" cy="2788871"/>
          </a:xfrm>
          <a:prstGeom prst="rect">
            <a:avLst/>
          </a:prstGeom>
        </p:spPr>
        <p:txBody>
          <a:bodyPr/>
          <a:lstStyle>
            <a:lvl1pPr marL="171442" indent="-171442">
              <a:lnSpc>
                <a:spcPct val="100000"/>
              </a:lnSpc>
              <a:spcAft>
                <a:spcPts val="600"/>
              </a:spcAft>
              <a:buClr>
                <a:schemeClr val="accent1"/>
              </a:buClr>
              <a:buFont typeface="Wingdings" panose="05000000000000000000" pitchFamily="2" charset="2"/>
              <a:buChar char="§"/>
              <a:defRPr sz="1800"/>
            </a:lvl1pPr>
            <a:lvl2pPr marL="514325" indent="-171442">
              <a:lnSpc>
                <a:spcPct val="100000"/>
              </a:lnSpc>
              <a:spcAft>
                <a:spcPts val="600"/>
              </a:spcAft>
              <a:buClr>
                <a:schemeClr val="accent1"/>
              </a:buClr>
              <a:buFont typeface="Wingdings" panose="05000000000000000000" pitchFamily="2" charset="2"/>
              <a:buChar char="§"/>
              <a:defRPr sz="1500"/>
            </a:lvl2pPr>
            <a:lvl3pPr marL="857207" indent="-171442">
              <a:lnSpc>
                <a:spcPct val="100000"/>
              </a:lnSpc>
              <a:spcAft>
                <a:spcPts val="600"/>
              </a:spcAft>
              <a:buClr>
                <a:schemeClr val="accent1"/>
              </a:buClr>
              <a:buFont typeface="Wingdings" panose="05000000000000000000" pitchFamily="2" charset="2"/>
              <a:buChar char="§"/>
              <a:defRPr sz="1500"/>
            </a:lvl3pPr>
            <a:lvl4pPr marL="1200090" indent="-171442">
              <a:lnSpc>
                <a:spcPct val="100000"/>
              </a:lnSpc>
              <a:spcAft>
                <a:spcPts val="600"/>
              </a:spcAft>
              <a:buClr>
                <a:schemeClr val="accent1"/>
              </a:buClr>
              <a:buFont typeface="Wingdings" panose="05000000000000000000" pitchFamily="2" charset="2"/>
              <a:buChar char="§"/>
              <a:defRPr sz="1500"/>
            </a:lvl4pPr>
            <a:lvl5pPr marL="1542974" indent="-171442">
              <a:lnSpc>
                <a:spcPct val="100000"/>
              </a:lnSpc>
              <a:spcAft>
                <a:spcPts val="600"/>
              </a:spcAft>
              <a:buClr>
                <a:schemeClr val="accent1"/>
              </a:buClr>
              <a:buFont typeface="Wingdings" panose="05000000000000000000" pitchFamily="2" charset="2"/>
              <a:buChar cha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Graphic 2">
            <a:extLst>
              <a:ext uri="{FF2B5EF4-FFF2-40B4-BE49-F238E27FC236}">
                <a16:creationId xmlns:a16="http://schemas.microsoft.com/office/drawing/2014/main" id="{359FE1DD-7740-6ED5-0129-72F61243FA45}"/>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040745" y="4714715"/>
            <a:ext cx="562916" cy="278967"/>
          </a:xfrm>
          <a:prstGeom prst="rect">
            <a:avLst/>
          </a:prstGeom>
        </p:spPr>
      </p:pic>
      <p:sp>
        <p:nvSpPr>
          <p:cNvPr id="6" name="Holder 6">
            <a:extLst>
              <a:ext uri="{FF2B5EF4-FFF2-40B4-BE49-F238E27FC236}">
                <a16:creationId xmlns:a16="http://schemas.microsoft.com/office/drawing/2014/main" id="{2BBE39BF-C19F-974B-CC6F-CD950792DF2C}"/>
              </a:ext>
            </a:extLst>
          </p:cNvPr>
          <p:cNvSpPr txBox="1">
            <a:spLocks/>
          </p:cNvSpPr>
          <p:nvPr userDrawn="1"/>
        </p:nvSpPr>
        <p:spPr>
          <a:xfrm>
            <a:off x="8881783" y="4890057"/>
            <a:ext cx="161973" cy="126958"/>
          </a:xfrm>
          <a:prstGeom prst="rect">
            <a:avLst/>
          </a:prstGeom>
        </p:spPr>
        <p:txBody>
          <a:bodyPr wrap="square" lIns="0" tIns="0" rIns="0" bIns="0" anchor="b" anchorCtr="0">
            <a:spAutoFit/>
          </a:bodyPr>
          <a:lstStyle>
            <a:lvl1pPr marL="0" indent="0" algn="l" defTabSz="609507">
              <a:buFont typeface="Arial" panose="020B0604020202020204" pitchFamily="34" charset="0"/>
              <a:buNone/>
              <a:defRPr sz="1400">
                <a:solidFill>
                  <a:schemeClr val="tx1">
                    <a:tint val="75000"/>
                  </a:schemeClr>
                </a:solidFill>
                <a:latin typeface="+mj-lt"/>
                <a:ea typeface="Calibri"/>
                <a:cs typeface="Calibri"/>
                <a:sym typeface="Calibri"/>
              </a:defRPr>
            </a:lvl1pPr>
            <a:lvl2pPr indent="609507" defTabSz="609507">
              <a:defRPr>
                <a:latin typeface="Calibri"/>
                <a:ea typeface="Calibri"/>
                <a:cs typeface="Calibri"/>
                <a:sym typeface="Calibri"/>
              </a:defRPr>
            </a:lvl2pPr>
            <a:lvl3pPr indent="1219014" defTabSz="609507">
              <a:defRPr>
                <a:latin typeface="Calibri"/>
                <a:ea typeface="Calibri"/>
                <a:cs typeface="Calibri"/>
                <a:sym typeface="Calibri"/>
              </a:defRPr>
            </a:lvl3pPr>
            <a:lvl4pPr indent="1828522" defTabSz="609507">
              <a:defRPr>
                <a:latin typeface="Calibri"/>
                <a:ea typeface="Calibri"/>
                <a:cs typeface="Calibri"/>
                <a:sym typeface="Calibri"/>
              </a:defRPr>
            </a:lvl4pPr>
            <a:lvl5pPr indent="2438027" defTabSz="609507">
              <a:defRPr>
                <a:latin typeface="Calibri"/>
                <a:ea typeface="Calibri"/>
                <a:cs typeface="Calibri"/>
                <a:sym typeface="Calibri"/>
              </a:defRPr>
            </a:lvl5pPr>
            <a:lvl6pPr indent="3047536" defTabSz="609507">
              <a:defRPr>
                <a:latin typeface="Calibri"/>
                <a:ea typeface="Calibri"/>
                <a:cs typeface="Calibri"/>
                <a:sym typeface="Calibri"/>
              </a:defRPr>
            </a:lvl6pPr>
            <a:lvl7pPr indent="3657043" defTabSz="609507">
              <a:defRPr>
                <a:latin typeface="Calibri"/>
                <a:ea typeface="Calibri"/>
                <a:cs typeface="Calibri"/>
                <a:sym typeface="Calibri"/>
              </a:defRPr>
            </a:lvl7pPr>
            <a:lvl8pPr indent="4266549" defTabSz="609507">
              <a:defRPr>
                <a:latin typeface="Calibri"/>
                <a:ea typeface="Calibri"/>
                <a:cs typeface="Calibri"/>
                <a:sym typeface="Calibri"/>
              </a:defRPr>
            </a:lvl8pPr>
            <a:lvl9pPr indent="4876057" defTabSz="609507">
              <a:defRPr>
                <a:latin typeface="Calibri"/>
                <a:ea typeface="Calibri"/>
                <a:cs typeface="Calibri"/>
                <a:sym typeface="Calibri"/>
              </a:defRPr>
            </a:lvl9pPr>
          </a:lstStyle>
          <a:p>
            <a:fld id="{B6F15528-21DE-4FAA-801E-634DDDAF4B2B}" type="slidenum">
              <a:rPr lang="en-US" sz="825" smtClean="0">
                <a:latin typeface="Segoe UI" panose="020B0502040204020203" pitchFamily="34" charset="0"/>
                <a:cs typeface="Segoe UI" panose="020B0502040204020203" pitchFamily="34" charset="0"/>
              </a:rPr>
              <a:pPr/>
              <a:t>‹#›</a:t>
            </a:fld>
            <a:endParaRPr lang="en-US" sz="75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160146976"/>
      </p:ext>
    </p:extLst>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nsights/Impact_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801079F-68E6-CA3D-0F1A-80FF9DBD45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063" y="0"/>
            <a:ext cx="9135875" cy="5143498"/>
          </a:xfrm>
          <a:prstGeom prst="rect">
            <a:avLst/>
          </a:prstGeom>
        </p:spPr>
      </p:pic>
      <p:sp>
        <p:nvSpPr>
          <p:cNvPr id="2" name="Title 1">
            <a:extLst>
              <a:ext uri="{FF2B5EF4-FFF2-40B4-BE49-F238E27FC236}">
                <a16:creationId xmlns:a16="http://schemas.microsoft.com/office/drawing/2014/main" id="{119CD004-1646-53ED-B8CB-678E3D563477}"/>
              </a:ext>
            </a:extLst>
          </p:cNvPr>
          <p:cNvSpPr>
            <a:spLocks noGrp="1"/>
          </p:cNvSpPr>
          <p:nvPr>
            <p:ph type="title"/>
          </p:nvPr>
        </p:nvSpPr>
        <p:spPr>
          <a:xfrm>
            <a:off x="436146" y="509606"/>
            <a:ext cx="3902713" cy="762945"/>
          </a:xfrm>
          <a:prstGeom prst="rect">
            <a:avLst/>
          </a:prstGeom>
        </p:spPr>
        <p:txBody>
          <a:bodyPr anchor="t">
            <a:noAutofit/>
          </a:bodyPr>
          <a:lstStyle>
            <a:lvl1pPr marL="0" algn="l" defTabSz="685783" rtl="0" eaLnBrk="1" latinLnBrk="0" hangingPunct="1">
              <a:lnSpc>
                <a:spcPct val="90000"/>
              </a:lnSpc>
              <a:spcBef>
                <a:spcPct val="0"/>
              </a:spcBef>
              <a:buNone/>
              <a:defRPr lang="en-US" sz="2400" kern="1200" dirty="0">
                <a:solidFill>
                  <a:schemeClr val="accent5"/>
                </a:solidFill>
                <a:latin typeface="Segoe UI Semilight" panose="020B0402040204020203" pitchFamily="34" charset="0"/>
                <a:ea typeface="+mj-ea"/>
                <a:cs typeface="Segoe UI Semilight" panose="020B0402040204020203" pitchFamily="34" charset="0"/>
              </a:defRPr>
            </a:lvl1pPr>
          </a:lstStyle>
          <a:p>
            <a:r>
              <a:rPr lang="en-US"/>
              <a:t>Click to edit Master title</a:t>
            </a:r>
          </a:p>
        </p:txBody>
      </p:sp>
      <p:sp>
        <p:nvSpPr>
          <p:cNvPr id="3" name="Text Placeholder 5">
            <a:extLst>
              <a:ext uri="{FF2B5EF4-FFF2-40B4-BE49-F238E27FC236}">
                <a16:creationId xmlns:a16="http://schemas.microsoft.com/office/drawing/2014/main" id="{485B4C98-ED11-6C30-3F57-3E4A87876F72}"/>
              </a:ext>
            </a:extLst>
          </p:cNvPr>
          <p:cNvSpPr>
            <a:spLocks noGrp="1"/>
          </p:cNvSpPr>
          <p:nvPr>
            <p:ph type="body" sz="quarter" idx="10"/>
          </p:nvPr>
        </p:nvSpPr>
        <p:spPr>
          <a:xfrm>
            <a:off x="436564" y="1429369"/>
            <a:ext cx="3902295" cy="2545134"/>
          </a:xfrm>
          <a:prstGeom prst="rect">
            <a:avLst/>
          </a:prstGeom>
        </p:spPr>
        <p:txBody>
          <a:bodyPr/>
          <a:lstStyle>
            <a:lvl1pPr marL="171446" indent="-171446">
              <a:lnSpc>
                <a:spcPct val="100000"/>
              </a:lnSpc>
              <a:spcAft>
                <a:spcPts val="600"/>
              </a:spcAft>
              <a:buClr>
                <a:schemeClr val="accent3"/>
              </a:buClr>
              <a:buFont typeface="Wingdings" panose="05000000000000000000" pitchFamily="2" charset="2"/>
              <a:buChar char="§"/>
              <a:defRPr sz="1800"/>
            </a:lvl1pPr>
            <a:lvl2pPr marL="514337" indent="-171446">
              <a:lnSpc>
                <a:spcPct val="100000"/>
              </a:lnSpc>
              <a:spcAft>
                <a:spcPts val="600"/>
              </a:spcAft>
              <a:buClr>
                <a:schemeClr val="accent3"/>
              </a:buClr>
              <a:buFont typeface="Wingdings" panose="05000000000000000000" pitchFamily="2" charset="2"/>
              <a:buChar char="§"/>
              <a:defRPr sz="1650"/>
            </a:lvl2pPr>
            <a:lvl3pPr marL="857228" indent="-171446">
              <a:lnSpc>
                <a:spcPct val="100000"/>
              </a:lnSpc>
              <a:spcAft>
                <a:spcPts val="600"/>
              </a:spcAft>
              <a:buClr>
                <a:schemeClr val="accent3"/>
              </a:buClr>
              <a:buFont typeface="Wingdings" panose="05000000000000000000" pitchFamily="2" charset="2"/>
              <a:buChar char="§"/>
              <a:defRPr sz="1650"/>
            </a:lvl3pPr>
            <a:lvl4pPr marL="1200120" indent="-171446">
              <a:buClr>
                <a:schemeClr val="accent3"/>
              </a:buClr>
              <a:buFont typeface="Wingdings" panose="05000000000000000000" pitchFamily="2" charset="2"/>
              <a:buChar char="§"/>
              <a:defRPr sz="2000"/>
            </a:lvl4pPr>
            <a:lvl5pPr marL="1543012" indent="-171446">
              <a:buClr>
                <a:schemeClr val="accent3"/>
              </a:buClr>
              <a:buFont typeface="Wingdings" panose="05000000000000000000" pitchFamily="2" charset="2"/>
              <a:buChar char="§"/>
              <a:defRPr sz="2000"/>
            </a:lvl5pPr>
          </a:lstStyle>
          <a:p>
            <a:pPr lvl="0"/>
            <a:r>
              <a:rPr lang="en-US"/>
              <a:t>Click to edit Master text styles</a:t>
            </a:r>
          </a:p>
          <a:p>
            <a:pPr lvl="1"/>
            <a:r>
              <a:rPr lang="en-US"/>
              <a:t>Second level</a:t>
            </a:r>
          </a:p>
          <a:p>
            <a:pPr lvl="2"/>
            <a:r>
              <a:rPr lang="en-US"/>
              <a:t>Third level</a:t>
            </a:r>
          </a:p>
        </p:txBody>
      </p:sp>
      <p:sp>
        <p:nvSpPr>
          <p:cNvPr id="4" name="Text Placeholder 5">
            <a:extLst>
              <a:ext uri="{FF2B5EF4-FFF2-40B4-BE49-F238E27FC236}">
                <a16:creationId xmlns:a16="http://schemas.microsoft.com/office/drawing/2014/main" id="{E4371F4C-F305-D579-7435-2A56FDAB3EF0}"/>
              </a:ext>
            </a:extLst>
          </p:cNvPr>
          <p:cNvSpPr>
            <a:spLocks noGrp="1"/>
          </p:cNvSpPr>
          <p:nvPr>
            <p:ph type="body" sz="quarter" idx="11"/>
          </p:nvPr>
        </p:nvSpPr>
        <p:spPr>
          <a:xfrm>
            <a:off x="4919435" y="1429369"/>
            <a:ext cx="3902295" cy="2545134"/>
          </a:xfrm>
          <a:prstGeom prst="rect">
            <a:avLst/>
          </a:prstGeom>
        </p:spPr>
        <p:txBody>
          <a:bodyPr/>
          <a:lstStyle>
            <a:lvl1pPr marL="171446" indent="-171446">
              <a:lnSpc>
                <a:spcPct val="100000"/>
              </a:lnSpc>
              <a:spcAft>
                <a:spcPts val="600"/>
              </a:spcAft>
              <a:buClr>
                <a:schemeClr val="accent1"/>
              </a:buClr>
              <a:buFont typeface="Wingdings" panose="05000000000000000000" pitchFamily="2" charset="2"/>
              <a:buChar char="§"/>
              <a:defRPr sz="1800"/>
            </a:lvl1pPr>
            <a:lvl2pPr marL="514337" indent="-171446">
              <a:lnSpc>
                <a:spcPct val="100000"/>
              </a:lnSpc>
              <a:spcAft>
                <a:spcPts val="600"/>
              </a:spcAft>
              <a:buClr>
                <a:schemeClr val="accent1"/>
              </a:buClr>
              <a:buFont typeface="Wingdings" panose="05000000000000000000" pitchFamily="2" charset="2"/>
              <a:buChar char="§"/>
              <a:defRPr sz="1650"/>
            </a:lvl2pPr>
            <a:lvl3pPr marL="857228" indent="-171446">
              <a:lnSpc>
                <a:spcPct val="100000"/>
              </a:lnSpc>
              <a:spcAft>
                <a:spcPts val="600"/>
              </a:spcAft>
              <a:buClr>
                <a:schemeClr val="accent1"/>
              </a:buClr>
              <a:buFont typeface="Wingdings" panose="05000000000000000000" pitchFamily="2" charset="2"/>
              <a:buChar char="§"/>
              <a:defRPr sz="1650"/>
            </a:lvl3pPr>
            <a:lvl4pPr marL="1200120" indent="-171446">
              <a:buClr>
                <a:schemeClr val="accent1"/>
              </a:buClr>
              <a:buFont typeface="Wingdings" panose="05000000000000000000" pitchFamily="2" charset="2"/>
              <a:buChar char="§"/>
              <a:defRPr sz="2000"/>
            </a:lvl4pPr>
            <a:lvl5pPr marL="1543012" indent="-171446">
              <a:buClr>
                <a:schemeClr val="accent1"/>
              </a:buClr>
              <a:buFont typeface="Wingdings" panose="05000000000000000000" pitchFamily="2" charset="2"/>
              <a:buChar char="§"/>
              <a:defRPr sz="2000"/>
            </a:lvl5pPr>
          </a:lstStyle>
          <a:p>
            <a:pPr lvl="0"/>
            <a:r>
              <a:rPr lang="en-US"/>
              <a:t>Click to edit Master text styles</a:t>
            </a:r>
          </a:p>
          <a:p>
            <a:pPr lvl="1"/>
            <a:r>
              <a:rPr lang="en-US"/>
              <a:t>Second level</a:t>
            </a:r>
          </a:p>
          <a:p>
            <a:pPr lvl="2"/>
            <a:r>
              <a:rPr lang="en-US"/>
              <a:t>Third level</a:t>
            </a:r>
          </a:p>
        </p:txBody>
      </p:sp>
      <p:sp>
        <p:nvSpPr>
          <p:cNvPr id="7" name="Text Placeholder 6">
            <a:extLst>
              <a:ext uri="{FF2B5EF4-FFF2-40B4-BE49-F238E27FC236}">
                <a16:creationId xmlns:a16="http://schemas.microsoft.com/office/drawing/2014/main" id="{8A12AAF8-1427-8DEE-0426-4D761333D0D2}"/>
              </a:ext>
            </a:extLst>
          </p:cNvPr>
          <p:cNvSpPr>
            <a:spLocks noGrp="1"/>
          </p:cNvSpPr>
          <p:nvPr>
            <p:ph type="body" sz="quarter" idx="12" hasCustomPrompt="1"/>
          </p:nvPr>
        </p:nvSpPr>
        <p:spPr>
          <a:xfrm>
            <a:off x="4915556" y="509606"/>
            <a:ext cx="3770313" cy="792162"/>
          </a:xfrm>
          <a:prstGeom prst="rect">
            <a:avLst/>
          </a:prstGeom>
        </p:spPr>
        <p:txBody>
          <a:bodyPr/>
          <a:lstStyle>
            <a:lvl1pPr marL="0" indent="0" algn="l" defTabSz="685783" rtl="0" eaLnBrk="1" latinLnBrk="0" hangingPunct="1">
              <a:lnSpc>
                <a:spcPct val="90000"/>
              </a:lnSpc>
              <a:spcBef>
                <a:spcPct val="0"/>
              </a:spcBef>
              <a:buNone/>
              <a:defRPr lang="en-US" sz="2400" kern="1200" dirty="0" smtClean="0">
                <a:solidFill>
                  <a:schemeClr val="accent5"/>
                </a:solidFill>
                <a:latin typeface="Segoe UI Semilight" panose="020B0402040204020203" pitchFamily="34" charset="0"/>
                <a:ea typeface="+mj-ea"/>
                <a:cs typeface="Segoe UI Semilight" panose="020B0402040204020203" pitchFamily="34" charset="0"/>
              </a:defRPr>
            </a:lvl1pPr>
          </a:lstStyle>
          <a:p>
            <a:pPr lvl="0"/>
            <a:r>
              <a:rPr lang="en-US"/>
              <a:t>Click to edit Master title</a:t>
            </a:r>
          </a:p>
        </p:txBody>
      </p:sp>
      <p:pic>
        <p:nvPicPr>
          <p:cNvPr id="5" name="Graphic 4">
            <a:extLst>
              <a:ext uri="{FF2B5EF4-FFF2-40B4-BE49-F238E27FC236}">
                <a16:creationId xmlns:a16="http://schemas.microsoft.com/office/drawing/2014/main" id="{56622C5F-325C-6401-8B98-F23FCDFFE93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040744" y="4714715"/>
            <a:ext cx="562916" cy="278967"/>
          </a:xfrm>
          <a:prstGeom prst="rect">
            <a:avLst/>
          </a:prstGeom>
        </p:spPr>
      </p:pic>
      <p:sp>
        <p:nvSpPr>
          <p:cNvPr id="10" name="Holder 6">
            <a:extLst>
              <a:ext uri="{FF2B5EF4-FFF2-40B4-BE49-F238E27FC236}">
                <a16:creationId xmlns:a16="http://schemas.microsoft.com/office/drawing/2014/main" id="{6711CBD2-B20F-CB79-9C50-31901B7E646F}"/>
              </a:ext>
            </a:extLst>
          </p:cNvPr>
          <p:cNvSpPr txBox="1">
            <a:spLocks/>
          </p:cNvSpPr>
          <p:nvPr userDrawn="1"/>
        </p:nvSpPr>
        <p:spPr>
          <a:xfrm>
            <a:off x="8881783" y="4890057"/>
            <a:ext cx="161973" cy="126958"/>
          </a:xfrm>
          <a:prstGeom prst="rect">
            <a:avLst/>
          </a:prstGeom>
        </p:spPr>
        <p:txBody>
          <a:bodyPr wrap="square" lIns="0" tIns="0" rIns="0" bIns="0" anchor="b" anchorCtr="0">
            <a:spAutoFit/>
          </a:bodyPr>
          <a:lstStyle>
            <a:lvl1pPr marL="0" indent="0" algn="l" defTabSz="609507">
              <a:buFont typeface="Arial" panose="020B0604020202020204" pitchFamily="34" charset="0"/>
              <a:buNone/>
              <a:defRPr sz="1400">
                <a:solidFill>
                  <a:schemeClr val="tx1">
                    <a:tint val="75000"/>
                  </a:schemeClr>
                </a:solidFill>
                <a:latin typeface="+mj-lt"/>
                <a:ea typeface="Calibri"/>
                <a:cs typeface="Calibri"/>
                <a:sym typeface="Calibri"/>
              </a:defRPr>
            </a:lvl1pPr>
            <a:lvl2pPr indent="609507" defTabSz="609507">
              <a:defRPr>
                <a:latin typeface="Calibri"/>
                <a:ea typeface="Calibri"/>
                <a:cs typeface="Calibri"/>
                <a:sym typeface="Calibri"/>
              </a:defRPr>
            </a:lvl2pPr>
            <a:lvl3pPr indent="1219014" defTabSz="609507">
              <a:defRPr>
                <a:latin typeface="Calibri"/>
                <a:ea typeface="Calibri"/>
                <a:cs typeface="Calibri"/>
                <a:sym typeface="Calibri"/>
              </a:defRPr>
            </a:lvl3pPr>
            <a:lvl4pPr indent="1828522" defTabSz="609507">
              <a:defRPr>
                <a:latin typeface="Calibri"/>
                <a:ea typeface="Calibri"/>
                <a:cs typeface="Calibri"/>
                <a:sym typeface="Calibri"/>
              </a:defRPr>
            </a:lvl4pPr>
            <a:lvl5pPr indent="2438027" defTabSz="609507">
              <a:defRPr>
                <a:latin typeface="Calibri"/>
                <a:ea typeface="Calibri"/>
                <a:cs typeface="Calibri"/>
                <a:sym typeface="Calibri"/>
              </a:defRPr>
            </a:lvl5pPr>
            <a:lvl6pPr indent="3047536" defTabSz="609507">
              <a:defRPr>
                <a:latin typeface="Calibri"/>
                <a:ea typeface="Calibri"/>
                <a:cs typeface="Calibri"/>
                <a:sym typeface="Calibri"/>
              </a:defRPr>
            </a:lvl6pPr>
            <a:lvl7pPr indent="3657043" defTabSz="609507">
              <a:defRPr>
                <a:latin typeface="Calibri"/>
                <a:ea typeface="Calibri"/>
                <a:cs typeface="Calibri"/>
                <a:sym typeface="Calibri"/>
              </a:defRPr>
            </a:lvl7pPr>
            <a:lvl8pPr indent="4266549" defTabSz="609507">
              <a:defRPr>
                <a:latin typeface="Calibri"/>
                <a:ea typeface="Calibri"/>
                <a:cs typeface="Calibri"/>
                <a:sym typeface="Calibri"/>
              </a:defRPr>
            </a:lvl8pPr>
            <a:lvl9pPr indent="4876057" defTabSz="609507">
              <a:defRPr>
                <a:latin typeface="Calibri"/>
                <a:ea typeface="Calibri"/>
                <a:cs typeface="Calibri"/>
                <a:sym typeface="Calibri"/>
              </a:defRPr>
            </a:lvl9pPr>
          </a:lstStyle>
          <a:p>
            <a:fld id="{B6F15528-21DE-4FAA-801E-634DDDAF4B2B}" type="slidenum">
              <a:rPr lang="en-US" sz="825" smtClean="0">
                <a:latin typeface="Segoe UI" panose="020B0502040204020203" pitchFamily="34" charset="0"/>
                <a:cs typeface="Segoe UI" panose="020B0502040204020203" pitchFamily="34" charset="0"/>
              </a:rPr>
              <a:pPr/>
              <a:t>‹#›</a:t>
            </a:fld>
            <a:endParaRPr lang="en-US" sz="75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742169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nsights/Impact_content 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801079F-68E6-CA3D-0F1A-80FF9DBD45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063" y="0"/>
            <a:ext cx="9135875" cy="5143498"/>
          </a:xfrm>
          <a:prstGeom prst="rect">
            <a:avLst/>
          </a:prstGeom>
        </p:spPr>
      </p:pic>
      <p:sp>
        <p:nvSpPr>
          <p:cNvPr id="2" name="Title 1">
            <a:extLst>
              <a:ext uri="{FF2B5EF4-FFF2-40B4-BE49-F238E27FC236}">
                <a16:creationId xmlns:a16="http://schemas.microsoft.com/office/drawing/2014/main" id="{119CD004-1646-53ED-B8CB-678E3D563477}"/>
              </a:ext>
            </a:extLst>
          </p:cNvPr>
          <p:cNvSpPr>
            <a:spLocks noGrp="1"/>
          </p:cNvSpPr>
          <p:nvPr>
            <p:ph type="title"/>
          </p:nvPr>
        </p:nvSpPr>
        <p:spPr>
          <a:xfrm>
            <a:off x="436146" y="509606"/>
            <a:ext cx="3902713" cy="762945"/>
          </a:xfrm>
          <a:prstGeom prst="rect">
            <a:avLst/>
          </a:prstGeom>
        </p:spPr>
        <p:txBody>
          <a:bodyPr anchor="t">
            <a:noAutofit/>
          </a:bodyPr>
          <a:lstStyle>
            <a:lvl1pPr marL="0" algn="l" defTabSz="685783" rtl="0" eaLnBrk="1" latinLnBrk="0" hangingPunct="1">
              <a:lnSpc>
                <a:spcPct val="90000"/>
              </a:lnSpc>
              <a:spcBef>
                <a:spcPct val="0"/>
              </a:spcBef>
              <a:buNone/>
              <a:defRPr lang="en-US" sz="2400" kern="1200" dirty="0">
                <a:solidFill>
                  <a:schemeClr val="accent5"/>
                </a:solidFill>
                <a:latin typeface="Segoe UI Semilight" panose="020B0402040204020203" pitchFamily="34" charset="0"/>
                <a:ea typeface="+mj-ea"/>
                <a:cs typeface="Segoe UI Semilight" panose="020B0402040204020203" pitchFamily="34" charset="0"/>
              </a:defRPr>
            </a:lvl1pPr>
          </a:lstStyle>
          <a:p>
            <a:r>
              <a:rPr lang="en-US"/>
              <a:t>Click to edit Master title</a:t>
            </a:r>
          </a:p>
        </p:txBody>
      </p:sp>
      <p:sp>
        <p:nvSpPr>
          <p:cNvPr id="11" name="Text Placeholder 5">
            <a:extLst>
              <a:ext uri="{FF2B5EF4-FFF2-40B4-BE49-F238E27FC236}">
                <a16:creationId xmlns:a16="http://schemas.microsoft.com/office/drawing/2014/main" id="{FC0C5048-090E-8DBE-FD24-1DB459EBB59D}"/>
              </a:ext>
            </a:extLst>
          </p:cNvPr>
          <p:cNvSpPr>
            <a:spLocks noGrp="1"/>
          </p:cNvSpPr>
          <p:nvPr>
            <p:ph type="body" sz="quarter" idx="10"/>
          </p:nvPr>
        </p:nvSpPr>
        <p:spPr>
          <a:xfrm>
            <a:off x="436564" y="1429369"/>
            <a:ext cx="3902295" cy="1303928"/>
          </a:xfrm>
          <a:prstGeom prst="rect">
            <a:avLst/>
          </a:prstGeom>
        </p:spPr>
        <p:txBody>
          <a:bodyPr/>
          <a:lstStyle>
            <a:lvl1pPr marL="171446" indent="-171446">
              <a:lnSpc>
                <a:spcPct val="100000"/>
              </a:lnSpc>
              <a:spcAft>
                <a:spcPts val="600"/>
              </a:spcAft>
              <a:buClr>
                <a:schemeClr val="accent3"/>
              </a:buClr>
              <a:buFont typeface="Wingdings" panose="05000000000000000000" pitchFamily="2" charset="2"/>
              <a:buChar char="§"/>
              <a:defRPr sz="1800"/>
            </a:lvl1pPr>
            <a:lvl2pPr marL="514337" indent="-171446">
              <a:lnSpc>
                <a:spcPct val="100000"/>
              </a:lnSpc>
              <a:spcAft>
                <a:spcPts val="600"/>
              </a:spcAft>
              <a:buClr>
                <a:schemeClr val="accent3"/>
              </a:buClr>
              <a:buFont typeface="Wingdings" panose="05000000000000000000" pitchFamily="2" charset="2"/>
              <a:buChar char="§"/>
              <a:defRPr sz="1650"/>
            </a:lvl2pPr>
            <a:lvl3pPr marL="857228" indent="-171446">
              <a:lnSpc>
                <a:spcPct val="100000"/>
              </a:lnSpc>
              <a:spcAft>
                <a:spcPts val="600"/>
              </a:spcAft>
              <a:buClr>
                <a:schemeClr val="accent3"/>
              </a:buClr>
              <a:buFont typeface="Wingdings" panose="05000000000000000000" pitchFamily="2" charset="2"/>
              <a:buChar char="§"/>
              <a:defRPr sz="1650"/>
            </a:lvl3pPr>
            <a:lvl4pPr marL="1200120" indent="-171446">
              <a:buClr>
                <a:schemeClr val="accent3"/>
              </a:buClr>
              <a:buFont typeface="Wingdings" panose="05000000000000000000" pitchFamily="2" charset="2"/>
              <a:buChar char="§"/>
              <a:defRPr sz="2000"/>
            </a:lvl4pPr>
            <a:lvl5pPr marL="1543012" indent="-171446">
              <a:buClr>
                <a:schemeClr val="accent3"/>
              </a:buClr>
              <a:buFont typeface="Wingdings" panose="05000000000000000000" pitchFamily="2" charset="2"/>
              <a:buChar char="§"/>
              <a:defRPr sz="2000"/>
            </a:lvl5pPr>
          </a:lstStyle>
          <a:p>
            <a:pPr lvl="0"/>
            <a:r>
              <a:rPr lang="en-US"/>
              <a:t>Click to edit Master text styles</a:t>
            </a:r>
          </a:p>
          <a:p>
            <a:pPr lvl="1"/>
            <a:r>
              <a:rPr lang="en-US"/>
              <a:t>Second level</a:t>
            </a:r>
          </a:p>
          <a:p>
            <a:pPr lvl="2"/>
            <a:r>
              <a:rPr lang="en-US"/>
              <a:t>Third level</a:t>
            </a:r>
          </a:p>
        </p:txBody>
      </p:sp>
      <p:sp>
        <p:nvSpPr>
          <p:cNvPr id="12" name="Text Placeholder 5">
            <a:extLst>
              <a:ext uri="{FF2B5EF4-FFF2-40B4-BE49-F238E27FC236}">
                <a16:creationId xmlns:a16="http://schemas.microsoft.com/office/drawing/2014/main" id="{7B0E44EF-3FB2-0751-BE04-0B0E0AA87632}"/>
              </a:ext>
            </a:extLst>
          </p:cNvPr>
          <p:cNvSpPr>
            <a:spLocks noGrp="1"/>
          </p:cNvSpPr>
          <p:nvPr>
            <p:ph type="body" sz="quarter" idx="11"/>
          </p:nvPr>
        </p:nvSpPr>
        <p:spPr>
          <a:xfrm>
            <a:off x="4919435" y="1429369"/>
            <a:ext cx="3902295" cy="1303928"/>
          </a:xfrm>
          <a:prstGeom prst="rect">
            <a:avLst/>
          </a:prstGeom>
        </p:spPr>
        <p:txBody>
          <a:bodyPr/>
          <a:lstStyle>
            <a:lvl1pPr marL="171446" indent="-171446">
              <a:lnSpc>
                <a:spcPct val="100000"/>
              </a:lnSpc>
              <a:spcAft>
                <a:spcPts val="600"/>
              </a:spcAft>
              <a:buClr>
                <a:schemeClr val="accent1"/>
              </a:buClr>
              <a:buFont typeface="Wingdings" panose="05000000000000000000" pitchFamily="2" charset="2"/>
              <a:buChar char="§"/>
              <a:defRPr sz="1800"/>
            </a:lvl1pPr>
            <a:lvl2pPr marL="514337" indent="-171446">
              <a:lnSpc>
                <a:spcPct val="100000"/>
              </a:lnSpc>
              <a:spcAft>
                <a:spcPts val="600"/>
              </a:spcAft>
              <a:buClr>
                <a:schemeClr val="accent1"/>
              </a:buClr>
              <a:buFont typeface="Wingdings" panose="05000000000000000000" pitchFamily="2" charset="2"/>
              <a:buChar char="§"/>
              <a:defRPr sz="1650"/>
            </a:lvl2pPr>
            <a:lvl3pPr marL="857228" indent="-171446">
              <a:lnSpc>
                <a:spcPct val="100000"/>
              </a:lnSpc>
              <a:spcAft>
                <a:spcPts val="600"/>
              </a:spcAft>
              <a:buClr>
                <a:schemeClr val="accent1"/>
              </a:buClr>
              <a:buFont typeface="Wingdings" panose="05000000000000000000" pitchFamily="2" charset="2"/>
              <a:buChar char="§"/>
              <a:defRPr sz="1650"/>
            </a:lvl3pPr>
            <a:lvl4pPr marL="1200120" indent="-171446">
              <a:buClr>
                <a:schemeClr val="accent1"/>
              </a:buClr>
              <a:buFont typeface="Wingdings" panose="05000000000000000000" pitchFamily="2" charset="2"/>
              <a:buChar char="§"/>
              <a:defRPr sz="2000"/>
            </a:lvl4pPr>
            <a:lvl5pPr marL="1543012" indent="-171446">
              <a:buClr>
                <a:schemeClr val="accent1"/>
              </a:buClr>
              <a:buFont typeface="Wingdings" panose="05000000000000000000" pitchFamily="2" charset="2"/>
              <a:buChar char="§"/>
              <a:defRPr sz="2000"/>
            </a:lvl5pPr>
          </a:lstStyle>
          <a:p>
            <a:pPr lvl="0"/>
            <a:r>
              <a:rPr lang="en-US"/>
              <a:t>Click to edit Master text styles</a:t>
            </a:r>
          </a:p>
          <a:p>
            <a:pPr lvl="1"/>
            <a:r>
              <a:rPr lang="en-US"/>
              <a:t>Second level</a:t>
            </a:r>
          </a:p>
          <a:p>
            <a:pPr lvl="2"/>
            <a:r>
              <a:rPr lang="en-US"/>
              <a:t>Third level</a:t>
            </a:r>
          </a:p>
        </p:txBody>
      </p:sp>
      <p:sp>
        <p:nvSpPr>
          <p:cNvPr id="13" name="Text Placeholder 5">
            <a:extLst>
              <a:ext uri="{FF2B5EF4-FFF2-40B4-BE49-F238E27FC236}">
                <a16:creationId xmlns:a16="http://schemas.microsoft.com/office/drawing/2014/main" id="{3E9ACC4E-D6D9-522A-C69A-A35561A2BA42}"/>
              </a:ext>
            </a:extLst>
          </p:cNvPr>
          <p:cNvSpPr>
            <a:spLocks noGrp="1"/>
          </p:cNvSpPr>
          <p:nvPr>
            <p:ph type="body" sz="quarter" idx="13"/>
          </p:nvPr>
        </p:nvSpPr>
        <p:spPr>
          <a:xfrm>
            <a:off x="436564" y="2977578"/>
            <a:ext cx="3902295" cy="1303928"/>
          </a:xfrm>
          <a:prstGeom prst="rect">
            <a:avLst/>
          </a:prstGeom>
        </p:spPr>
        <p:txBody>
          <a:bodyPr/>
          <a:lstStyle>
            <a:lvl1pPr marL="171446" indent="-171446">
              <a:lnSpc>
                <a:spcPct val="100000"/>
              </a:lnSpc>
              <a:spcAft>
                <a:spcPts val="600"/>
              </a:spcAft>
              <a:buClr>
                <a:schemeClr val="accent3"/>
              </a:buClr>
              <a:buFont typeface="Wingdings" panose="05000000000000000000" pitchFamily="2" charset="2"/>
              <a:buChar char="§"/>
              <a:defRPr sz="1800"/>
            </a:lvl1pPr>
            <a:lvl2pPr marL="514337" indent="-171446">
              <a:lnSpc>
                <a:spcPct val="100000"/>
              </a:lnSpc>
              <a:spcAft>
                <a:spcPts val="600"/>
              </a:spcAft>
              <a:buClr>
                <a:schemeClr val="accent3"/>
              </a:buClr>
              <a:buFont typeface="Wingdings" panose="05000000000000000000" pitchFamily="2" charset="2"/>
              <a:buChar char="§"/>
              <a:defRPr sz="1650"/>
            </a:lvl2pPr>
            <a:lvl3pPr marL="857228" indent="-171446">
              <a:lnSpc>
                <a:spcPct val="100000"/>
              </a:lnSpc>
              <a:spcAft>
                <a:spcPts val="600"/>
              </a:spcAft>
              <a:buClr>
                <a:schemeClr val="accent3"/>
              </a:buClr>
              <a:buFont typeface="Wingdings" panose="05000000000000000000" pitchFamily="2" charset="2"/>
              <a:buChar char="§"/>
              <a:defRPr sz="1650"/>
            </a:lvl3pPr>
            <a:lvl4pPr marL="1200120" indent="-171446">
              <a:buClr>
                <a:schemeClr val="accent3"/>
              </a:buClr>
              <a:buFont typeface="Wingdings" panose="05000000000000000000" pitchFamily="2" charset="2"/>
              <a:buChar char="§"/>
              <a:defRPr sz="2000"/>
            </a:lvl4pPr>
            <a:lvl5pPr marL="1543012" indent="-171446">
              <a:buClr>
                <a:schemeClr val="accent3"/>
              </a:buClr>
              <a:buFont typeface="Wingdings" panose="05000000000000000000" pitchFamily="2" charset="2"/>
              <a:buChar char="§"/>
              <a:defRPr sz="2000"/>
            </a:lvl5pPr>
          </a:lstStyle>
          <a:p>
            <a:pPr lvl="0"/>
            <a:r>
              <a:rPr lang="en-US"/>
              <a:t>Click to edit Master text styles</a:t>
            </a:r>
          </a:p>
          <a:p>
            <a:pPr lvl="1"/>
            <a:r>
              <a:rPr lang="en-US"/>
              <a:t>Second level</a:t>
            </a:r>
          </a:p>
          <a:p>
            <a:pPr lvl="2"/>
            <a:r>
              <a:rPr lang="en-US"/>
              <a:t>Third level</a:t>
            </a:r>
          </a:p>
        </p:txBody>
      </p:sp>
      <p:sp>
        <p:nvSpPr>
          <p:cNvPr id="14" name="Text Placeholder 5">
            <a:extLst>
              <a:ext uri="{FF2B5EF4-FFF2-40B4-BE49-F238E27FC236}">
                <a16:creationId xmlns:a16="http://schemas.microsoft.com/office/drawing/2014/main" id="{DA6696B1-6502-DCF8-17C6-99152CDBE912}"/>
              </a:ext>
            </a:extLst>
          </p:cNvPr>
          <p:cNvSpPr>
            <a:spLocks noGrp="1"/>
          </p:cNvSpPr>
          <p:nvPr>
            <p:ph type="body" sz="quarter" idx="14"/>
          </p:nvPr>
        </p:nvSpPr>
        <p:spPr>
          <a:xfrm>
            <a:off x="4919435" y="2977578"/>
            <a:ext cx="3902295" cy="1303928"/>
          </a:xfrm>
          <a:prstGeom prst="rect">
            <a:avLst/>
          </a:prstGeom>
        </p:spPr>
        <p:txBody>
          <a:bodyPr/>
          <a:lstStyle>
            <a:lvl1pPr marL="171446" indent="-171446">
              <a:lnSpc>
                <a:spcPct val="100000"/>
              </a:lnSpc>
              <a:spcAft>
                <a:spcPts val="600"/>
              </a:spcAft>
              <a:buClr>
                <a:schemeClr val="accent1"/>
              </a:buClr>
              <a:buFont typeface="Wingdings" panose="05000000000000000000" pitchFamily="2" charset="2"/>
              <a:buChar char="§"/>
              <a:defRPr sz="1800"/>
            </a:lvl1pPr>
            <a:lvl2pPr marL="514337" indent="-171446">
              <a:lnSpc>
                <a:spcPct val="100000"/>
              </a:lnSpc>
              <a:spcAft>
                <a:spcPts val="600"/>
              </a:spcAft>
              <a:buClr>
                <a:schemeClr val="accent1"/>
              </a:buClr>
              <a:buFont typeface="Wingdings" panose="05000000000000000000" pitchFamily="2" charset="2"/>
              <a:buChar char="§"/>
              <a:defRPr sz="1650"/>
            </a:lvl2pPr>
            <a:lvl3pPr marL="857228" indent="-171446">
              <a:lnSpc>
                <a:spcPct val="100000"/>
              </a:lnSpc>
              <a:spcAft>
                <a:spcPts val="600"/>
              </a:spcAft>
              <a:buClr>
                <a:schemeClr val="accent1"/>
              </a:buClr>
              <a:buFont typeface="Wingdings" panose="05000000000000000000" pitchFamily="2" charset="2"/>
              <a:buChar char="§"/>
              <a:defRPr sz="1650"/>
            </a:lvl3pPr>
            <a:lvl4pPr marL="1200120" indent="-171446">
              <a:buClr>
                <a:schemeClr val="accent1"/>
              </a:buClr>
              <a:buFont typeface="Wingdings" panose="05000000000000000000" pitchFamily="2" charset="2"/>
              <a:buChar char="§"/>
              <a:defRPr sz="2000"/>
            </a:lvl4pPr>
            <a:lvl5pPr marL="1543012" indent="-171446">
              <a:buClr>
                <a:schemeClr val="accent1"/>
              </a:buClr>
              <a:buFont typeface="Wingdings" panose="05000000000000000000" pitchFamily="2" charset="2"/>
              <a:buChar char="§"/>
              <a:defRPr sz="2000"/>
            </a:lvl5pPr>
          </a:lstStyle>
          <a:p>
            <a:pPr lvl="0"/>
            <a:r>
              <a:rPr lang="en-US"/>
              <a:t>Click to edit Master text styles</a:t>
            </a:r>
          </a:p>
          <a:p>
            <a:pPr lvl="1"/>
            <a:r>
              <a:rPr lang="en-US"/>
              <a:t>Second level</a:t>
            </a:r>
          </a:p>
          <a:p>
            <a:pPr lvl="2"/>
            <a:r>
              <a:rPr lang="en-US"/>
              <a:t>Third level</a:t>
            </a:r>
          </a:p>
        </p:txBody>
      </p:sp>
      <p:sp>
        <p:nvSpPr>
          <p:cNvPr id="15" name="Text Placeholder 6">
            <a:extLst>
              <a:ext uri="{FF2B5EF4-FFF2-40B4-BE49-F238E27FC236}">
                <a16:creationId xmlns:a16="http://schemas.microsoft.com/office/drawing/2014/main" id="{20ECBBF7-A516-7ED8-6931-FB60D7461F35}"/>
              </a:ext>
            </a:extLst>
          </p:cNvPr>
          <p:cNvSpPr>
            <a:spLocks noGrp="1"/>
          </p:cNvSpPr>
          <p:nvPr>
            <p:ph type="body" sz="quarter" idx="12" hasCustomPrompt="1"/>
          </p:nvPr>
        </p:nvSpPr>
        <p:spPr>
          <a:xfrm>
            <a:off x="4915556" y="509606"/>
            <a:ext cx="3770313" cy="792162"/>
          </a:xfrm>
          <a:prstGeom prst="rect">
            <a:avLst/>
          </a:prstGeom>
        </p:spPr>
        <p:txBody>
          <a:bodyPr/>
          <a:lstStyle>
            <a:lvl1pPr marL="0" indent="0" algn="l" defTabSz="685783" rtl="0" eaLnBrk="1" latinLnBrk="0" hangingPunct="1">
              <a:lnSpc>
                <a:spcPct val="90000"/>
              </a:lnSpc>
              <a:spcBef>
                <a:spcPct val="0"/>
              </a:spcBef>
              <a:buNone/>
              <a:defRPr lang="en-US" sz="2400" kern="1200" dirty="0" smtClean="0">
                <a:solidFill>
                  <a:schemeClr val="accent5"/>
                </a:solidFill>
                <a:latin typeface="Segoe UI Semilight" panose="020B0402040204020203" pitchFamily="34" charset="0"/>
                <a:ea typeface="+mj-ea"/>
                <a:cs typeface="Segoe UI Semilight" panose="020B0402040204020203" pitchFamily="34" charset="0"/>
              </a:defRPr>
            </a:lvl1pPr>
          </a:lstStyle>
          <a:p>
            <a:pPr lvl="0"/>
            <a:r>
              <a:rPr lang="en-US"/>
              <a:t>Click to edit Master title</a:t>
            </a:r>
          </a:p>
        </p:txBody>
      </p:sp>
      <p:pic>
        <p:nvPicPr>
          <p:cNvPr id="3" name="Graphic 2">
            <a:extLst>
              <a:ext uri="{FF2B5EF4-FFF2-40B4-BE49-F238E27FC236}">
                <a16:creationId xmlns:a16="http://schemas.microsoft.com/office/drawing/2014/main" id="{FF529B93-5E6B-5851-FA70-BFE5CE795B20}"/>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040744" y="4714715"/>
            <a:ext cx="562916" cy="278967"/>
          </a:xfrm>
          <a:prstGeom prst="rect">
            <a:avLst/>
          </a:prstGeom>
        </p:spPr>
      </p:pic>
      <p:sp>
        <p:nvSpPr>
          <p:cNvPr id="7" name="Holder 6">
            <a:extLst>
              <a:ext uri="{FF2B5EF4-FFF2-40B4-BE49-F238E27FC236}">
                <a16:creationId xmlns:a16="http://schemas.microsoft.com/office/drawing/2014/main" id="{B3577D9A-F664-99E4-6F53-47189F2E0306}"/>
              </a:ext>
            </a:extLst>
          </p:cNvPr>
          <p:cNvSpPr txBox="1">
            <a:spLocks/>
          </p:cNvSpPr>
          <p:nvPr userDrawn="1"/>
        </p:nvSpPr>
        <p:spPr>
          <a:xfrm>
            <a:off x="8881783" y="4890057"/>
            <a:ext cx="161973" cy="126958"/>
          </a:xfrm>
          <a:prstGeom prst="rect">
            <a:avLst/>
          </a:prstGeom>
        </p:spPr>
        <p:txBody>
          <a:bodyPr wrap="square" lIns="0" tIns="0" rIns="0" bIns="0" anchor="b" anchorCtr="0">
            <a:spAutoFit/>
          </a:bodyPr>
          <a:lstStyle>
            <a:lvl1pPr marL="0" indent="0" algn="l" defTabSz="609507">
              <a:buFont typeface="Arial" panose="020B0604020202020204" pitchFamily="34" charset="0"/>
              <a:buNone/>
              <a:defRPr sz="1400">
                <a:solidFill>
                  <a:schemeClr val="tx1">
                    <a:tint val="75000"/>
                  </a:schemeClr>
                </a:solidFill>
                <a:latin typeface="+mj-lt"/>
                <a:ea typeface="Calibri"/>
                <a:cs typeface="Calibri"/>
                <a:sym typeface="Calibri"/>
              </a:defRPr>
            </a:lvl1pPr>
            <a:lvl2pPr indent="609507" defTabSz="609507">
              <a:defRPr>
                <a:latin typeface="Calibri"/>
                <a:ea typeface="Calibri"/>
                <a:cs typeface="Calibri"/>
                <a:sym typeface="Calibri"/>
              </a:defRPr>
            </a:lvl2pPr>
            <a:lvl3pPr indent="1219014" defTabSz="609507">
              <a:defRPr>
                <a:latin typeface="Calibri"/>
                <a:ea typeface="Calibri"/>
                <a:cs typeface="Calibri"/>
                <a:sym typeface="Calibri"/>
              </a:defRPr>
            </a:lvl3pPr>
            <a:lvl4pPr indent="1828522" defTabSz="609507">
              <a:defRPr>
                <a:latin typeface="Calibri"/>
                <a:ea typeface="Calibri"/>
                <a:cs typeface="Calibri"/>
                <a:sym typeface="Calibri"/>
              </a:defRPr>
            </a:lvl4pPr>
            <a:lvl5pPr indent="2438027" defTabSz="609507">
              <a:defRPr>
                <a:latin typeface="Calibri"/>
                <a:ea typeface="Calibri"/>
                <a:cs typeface="Calibri"/>
                <a:sym typeface="Calibri"/>
              </a:defRPr>
            </a:lvl5pPr>
            <a:lvl6pPr indent="3047536" defTabSz="609507">
              <a:defRPr>
                <a:latin typeface="Calibri"/>
                <a:ea typeface="Calibri"/>
                <a:cs typeface="Calibri"/>
                <a:sym typeface="Calibri"/>
              </a:defRPr>
            </a:lvl6pPr>
            <a:lvl7pPr indent="3657043" defTabSz="609507">
              <a:defRPr>
                <a:latin typeface="Calibri"/>
                <a:ea typeface="Calibri"/>
                <a:cs typeface="Calibri"/>
                <a:sym typeface="Calibri"/>
              </a:defRPr>
            </a:lvl7pPr>
            <a:lvl8pPr indent="4266549" defTabSz="609507">
              <a:defRPr>
                <a:latin typeface="Calibri"/>
                <a:ea typeface="Calibri"/>
                <a:cs typeface="Calibri"/>
                <a:sym typeface="Calibri"/>
              </a:defRPr>
            </a:lvl8pPr>
            <a:lvl9pPr indent="4876057" defTabSz="609507">
              <a:defRPr>
                <a:latin typeface="Calibri"/>
                <a:ea typeface="Calibri"/>
                <a:cs typeface="Calibri"/>
                <a:sym typeface="Calibri"/>
              </a:defRPr>
            </a:lvl9pPr>
          </a:lstStyle>
          <a:p>
            <a:fld id="{B6F15528-21DE-4FAA-801E-634DDDAF4B2B}" type="slidenum">
              <a:rPr lang="en-US" sz="825" smtClean="0">
                <a:latin typeface="Segoe UI" panose="020B0502040204020203" pitchFamily="34" charset="0"/>
                <a:cs typeface="Segoe UI" panose="020B0502040204020203" pitchFamily="34" charset="0"/>
              </a:rPr>
              <a:pPr/>
              <a:t>‹#›</a:t>
            </a:fld>
            <a:endParaRPr lang="en-US" sz="75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88698853"/>
      </p:ext>
    </p:extLst>
  </p:cSld>
  <p:clrMapOvr>
    <a:masterClrMapping/>
  </p:clrMapOvr>
  <p:extLst>
    <p:ext uri="{DCECCB84-F9BA-43D5-87BE-67443E8EF086}">
      <p15:sldGuideLst xmlns:p15="http://schemas.microsoft.com/office/powerpoint/2012/main">
        <p15:guide id="1" pos="2880" userDrawn="1">
          <p15:clr>
            <a:srgbClr val="FBAE40"/>
          </p15:clr>
        </p15:guide>
        <p15:guide id="2" pos="3154"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Insights/Impact_content 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801079F-68E6-CA3D-0F1A-80FF9DBD45F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766" y="0"/>
            <a:ext cx="9130469" cy="5143498"/>
          </a:xfrm>
          <a:prstGeom prst="rect">
            <a:avLst/>
          </a:prstGeom>
        </p:spPr>
      </p:pic>
      <p:sp>
        <p:nvSpPr>
          <p:cNvPr id="2" name="Title 1">
            <a:extLst>
              <a:ext uri="{FF2B5EF4-FFF2-40B4-BE49-F238E27FC236}">
                <a16:creationId xmlns:a16="http://schemas.microsoft.com/office/drawing/2014/main" id="{119CD004-1646-53ED-B8CB-678E3D563477}"/>
              </a:ext>
            </a:extLst>
          </p:cNvPr>
          <p:cNvSpPr>
            <a:spLocks noGrp="1"/>
          </p:cNvSpPr>
          <p:nvPr>
            <p:ph type="title"/>
          </p:nvPr>
        </p:nvSpPr>
        <p:spPr>
          <a:xfrm>
            <a:off x="436146" y="509606"/>
            <a:ext cx="3902713" cy="762945"/>
          </a:xfrm>
          <a:prstGeom prst="rect">
            <a:avLst/>
          </a:prstGeom>
        </p:spPr>
        <p:txBody>
          <a:bodyPr anchor="t">
            <a:noAutofit/>
          </a:bodyPr>
          <a:lstStyle>
            <a:lvl1pPr marL="0" algn="l" defTabSz="685783" rtl="0" eaLnBrk="1" latinLnBrk="0" hangingPunct="1">
              <a:lnSpc>
                <a:spcPct val="90000"/>
              </a:lnSpc>
              <a:spcBef>
                <a:spcPct val="0"/>
              </a:spcBef>
              <a:buNone/>
              <a:defRPr lang="en-US" sz="2400" kern="1200" dirty="0">
                <a:solidFill>
                  <a:schemeClr val="accent5"/>
                </a:solidFill>
                <a:latin typeface="Segoe UI Semilight" panose="020B0402040204020203" pitchFamily="34" charset="0"/>
                <a:ea typeface="+mj-ea"/>
                <a:cs typeface="Segoe UI Semilight" panose="020B0402040204020203" pitchFamily="34" charset="0"/>
              </a:defRPr>
            </a:lvl1pPr>
          </a:lstStyle>
          <a:p>
            <a:r>
              <a:rPr lang="en-US"/>
              <a:t>Click to edit Master title</a:t>
            </a:r>
          </a:p>
        </p:txBody>
      </p:sp>
      <p:sp>
        <p:nvSpPr>
          <p:cNvPr id="11" name="Text Placeholder 5">
            <a:extLst>
              <a:ext uri="{FF2B5EF4-FFF2-40B4-BE49-F238E27FC236}">
                <a16:creationId xmlns:a16="http://schemas.microsoft.com/office/drawing/2014/main" id="{FC0C5048-090E-8DBE-FD24-1DB459EBB59D}"/>
              </a:ext>
            </a:extLst>
          </p:cNvPr>
          <p:cNvSpPr>
            <a:spLocks noGrp="1"/>
          </p:cNvSpPr>
          <p:nvPr>
            <p:ph type="body" sz="quarter" idx="10"/>
          </p:nvPr>
        </p:nvSpPr>
        <p:spPr>
          <a:xfrm>
            <a:off x="436564" y="1429369"/>
            <a:ext cx="3902295" cy="1303928"/>
          </a:xfrm>
          <a:prstGeom prst="rect">
            <a:avLst/>
          </a:prstGeom>
        </p:spPr>
        <p:txBody>
          <a:bodyPr/>
          <a:lstStyle>
            <a:lvl1pPr marL="171446" indent="-171446">
              <a:lnSpc>
                <a:spcPct val="100000"/>
              </a:lnSpc>
              <a:spcAft>
                <a:spcPts val="450"/>
              </a:spcAft>
              <a:buClr>
                <a:schemeClr val="accent3"/>
              </a:buClr>
              <a:buFont typeface="Wingdings" panose="05000000000000000000" pitchFamily="2" charset="2"/>
              <a:buChar char="§"/>
              <a:defRPr sz="1800"/>
            </a:lvl1pPr>
            <a:lvl2pPr marL="514337" indent="-171446">
              <a:lnSpc>
                <a:spcPct val="100000"/>
              </a:lnSpc>
              <a:spcAft>
                <a:spcPts val="450"/>
              </a:spcAft>
              <a:buClr>
                <a:schemeClr val="accent3"/>
              </a:buClr>
              <a:buFont typeface="Wingdings" panose="05000000000000000000" pitchFamily="2" charset="2"/>
              <a:buChar char="§"/>
              <a:defRPr sz="1650"/>
            </a:lvl2pPr>
            <a:lvl3pPr marL="857228" indent="-171446">
              <a:lnSpc>
                <a:spcPct val="100000"/>
              </a:lnSpc>
              <a:spcAft>
                <a:spcPts val="450"/>
              </a:spcAft>
              <a:buClr>
                <a:schemeClr val="accent3"/>
              </a:buClr>
              <a:buFont typeface="Wingdings" panose="05000000000000000000" pitchFamily="2" charset="2"/>
              <a:buChar char="§"/>
              <a:defRPr sz="1650"/>
            </a:lvl3pPr>
            <a:lvl4pPr marL="1200120" indent="-171446">
              <a:buClr>
                <a:schemeClr val="accent3"/>
              </a:buClr>
              <a:buFont typeface="Wingdings" panose="05000000000000000000" pitchFamily="2" charset="2"/>
              <a:buChar char="§"/>
              <a:defRPr sz="2000"/>
            </a:lvl4pPr>
            <a:lvl5pPr marL="1543012" indent="-171446">
              <a:buClr>
                <a:schemeClr val="accent3"/>
              </a:buClr>
              <a:buFont typeface="Wingdings" panose="05000000000000000000" pitchFamily="2" charset="2"/>
              <a:buChar char="§"/>
              <a:defRPr sz="2000"/>
            </a:lvl5pPr>
          </a:lstStyle>
          <a:p>
            <a:pPr lvl="0"/>
            <a:r>
              <a:rPr lang="en-US"/>
              <a:t>Click to edit Master text styles</a:t>
            </a:r>
          </a:p>
          <a:p>
            <a:pPr lvl="1"/>
            <a:r>
              <a:rPr lang="en-US"/>
              <a:t>Second level</a:t>
            </a:r>
          </a:p>
          <a:p>
            <a:pPr lvl="2"/>
            <a:r>
              <a:rPr lang="en-US"/>
              <a:t>Third level</a:t>
            </a:r>
          </a:p>
        </p:txBody>
      </p:sp>
      <p:sp>
        <p:nvSpPr>
          <p:cNvPr id="12" name="Text Placeholder 5">
            <a:extLst>
              <a:ext uri="{FF2B5EF4-FFF2-40B4-BE49-F238E27FC236}">
                <a16:creationId xmlns:a16="http://schemas.microsoft.com/office/drawing/2014/main" id="{7B0E44EF-3FB2-0751-BE04-0B0E0AA87632}"/>
              </a:ext>
            </a:extLst>
          </p:cNvPr>
          <p:cNvSpPr>
            <a:spLocks noGrp="1"/>
          </p:cNvSpPr>
          <p:nvPr>
            <p:ph type="body" sz="quarter" idx="11"/>
          </p:nvPr>
        </p:nvSpPr>
        <p:spPr>
          <a:xfrm>
            <a:off x="4919435" y="1429369"/>
            <a:ext cx="3902295" cy="1303928"/>
          </a:xfrm>
          <a:prstGeom prst="rect">
            <a:avLst/>
          </a:prstGeom>
        </p:spPr>
        <p:txBody>
          <a:bodyPr/>
          <a:lstStyle>
            <a:lvl1pPr marL="171446" indent="-171446">
              <a:lnSpc>
                <a:spcPct val="100000"/>
              </a:lnSpc>
              <a:spcAft>
                <a:spcPts val="600"/>
              </a:spcAft>
              <a:buClr>
                <a:schemeClr val="accent1"/>
              </a:buClr>
              <a:buFont typeface="Wingdings" panose="05000000000000000000" pitchFamily="2" charset="2"/>
              <a:buChar char="§"/>
              <a:defRPr sz="1800"/>
            </a:lvl1pPr>
            <a:lvl2pPr marL="514337" indent="-171446" algn="l" defTabSz="685783" rtl="0" eaLnBrk="1" latinLnBrk="0" hangingPunct="1">
              <a:lnSpc>
                <a:spcPct val="100000"/>
              </a:lnSpc>
              <a:spcBef>
                <a:spcPts val="375"/>
              </a:spcBef>
              <a:spcAft>
                <a:spcPts val="450"/>
              </a:spcAft>
              <a:buClr>
                <a:schemeClr val="accent3"/>
              </a:buClr>
              <a:buFont typeface="Wingdings" panose="05000000000000000000" pitchFamily="2" charset="2"/>
              <a:buChar char="§"/>
              <a:defRPr lang="en-US" sz="1650" kern="1200" dirty="0">
                <a:solidFill>
                  <a:schemeClr val="tx1"/>
                </a:solidFill>
                <a:latin typeface="+mn-lt"/>
                <a:ea typeface="+mn-ea"/>
                <a:cs typeface="+mn-cs"/>
              </a:defRPr>
            </a:lvl2pPr>
            <a:lvl3pPr marL="857228" indent="-171446" algn="l" defTabSz="685783" rtl="0" eaLnBrk="1" latinLnBrk="0" hangingPunct="1">
              <a:lnSpc>
                <a:spcPct val="100000"/>
              </a:lnSpc>
              <a:spcBef>
                <a:spcPts val="375"/>
              </a:spcBef>
              <a:spcAft>
                <a:spcPts val="450"/>
              </a:spcAft>
              <a:buClr>
                <a:schemeClr val="accent3"/>
              </a:buClr>
              <a:buFont typeface="Wingdings" panose="05000000000000000000" pitchFamily="2" charset="2"/>
              <a:buChar char="§"/>
              <a:defRPr lang="en-US" sz="1650" kern="1200" dirty="0">
                <a:solidFill>
                  <a:schemeClr val="tx1"/>
                </a:solidFill>
                <a:latin typeface="+mn-lt"/>
                <a:ea typeface="+mn-ea"/>
                <a:cs typeface="+mn-cs"/>
              </a:defRPr>
            </a:lvl3pPr>
            <a:lvl4pPr marL="1200120" indent="-171446">
              <a:buClr>
                <a:schemeClr val="accent1"/>
              </a:buClr>
              <a:buFont typeface="Wingdings" panose="05000000000000000000" pitchFamily="2" charset="2"/>
              <a:buChar char="§"/>
              <a:defRPr sz="2000"/>
            </a:lvl4pPr>
            <a:lvl5pPr marL="1543012" indent="-171446">
              <a:buClr>
                <a:schemeClr val="accent1"/>
              </a:buClr>
              <a:buFont typeface="Wingdings" panose="05000000000000000000" pitchFamily="2" charset="2"/>
              <a:buChar char="§"/>
              <a:defRPr sz="2000"/>
            </a:lvl5pPr>
          </a:lstStyle>
          <a:p>
            <a:pPr lvl="0"/>
            <a:r>
              <a:rPr lang="en-US"/>
              <a:t>Click to edit Master text styles</a:t>
            </a:r>
          </a:p>
          <a:p>
            <a:pPr lvl="1"/>
            <a:r>
              <a:rPr lang="en-US"/>
              <a:t>Second level</a:t>
            </a:r>
          </a:p>
          <a:p>
            <a:pPr lvl="2"/>
            <a:r>
              <a:rPr lang="en-US"/>
              <a:t>Third level</a:t>
            </a:r>
          </a:p>
        </p:txBody>
      </p:sp>
      <p:sp>
        <p:nvSpPr>
          <p:cNvPr id="13" name="Text Placeholder 5">
            <a:extLst>
              <a:ext uri="{FF2B5EF4-FFF2-40B4-BE49-F238E27FC236}">
                <a16:creationId xmlns:a16="http://schemas.microsoft.com/office/drawing/2014/main" id="{3E9ACC4E-D6D9-522A-C69A-A35561A2BA42}"/>
              </a:ext>
            </a:extLst>
          </p:cNvPr>
          <p:cNvSpPr>
            <a:spLocks noGrp="1"/>
          </p:cNvSpPr>
          <p:nvPr>
            <p:ph type="body" sz="quarter" idx="13"/>
          </p:nvPr>
        </p:nvSpPr>
        <p:spPr>
          <a:xfrm>
            <a:off x="436564" y="2977578"/>
            <a:ext cx="3902295" cy="1303928"/>
          </a:xfrm>
          <a:prstGeom prst="rect">
            <a:avLst/>
          </a:prstGeom>
        </p:spPr>
        <p:txBody>
          <a:bodyPr/>
          <a:lstStyle>
            <a:lvl1pPr marL="171446" indent="-171446">
              <a:lnSpc>
                <a:spcPct val="100000"/>
              </a:lnSpc>
              <a:spcAft>
                <a:spcPts val="600"/>
              </a:spcAft>
              <a:buClr>
                <a:schemeClr val="accent3"/>
              </a:buClr>
              <a:buFont typeface="Wingdings" panose="05000000000000000000" pitchFamily="2" charset="2"/>
              <a:buChar char="§"/>
              <a:defRPr sz="1800"/>
            </a:lvl1pPr>
            <a:lvl2pPr marL="514337" indent="-171446" algn="l" defTabSz="685783" rtl="0" eaLnBrk="1" latinLnBrk="0" hangingPunct="1">
              <a:lnSpc>
                <a:spcPct val="100000"/>
              </a:lnSpc>
              <a:spcBef>
                <a:spcPts val="375"/>
              </a:spcBef>
              <a:spcAft>
                <a:spcPts val="450"/>
              </a:spcAft>
              <a:buClr>
                <a:schemeClr val="accent3"/>
              </a:buClr>
              <a:buFont typeface="Wingdings" panose="05000000000000000000" pitchFamily="2" charset="2"/>
              <a:buChar char="§"/>
              <a:defRPr lang="en-US" sz="1650" kern="1200" dirty="0">
                <a:solidFill>
                  <a:schemeClr val="tx1"/>
                </a:solidFill>
                <a:latin typeface="+mn-lt"/>
                <a:ea typeface="+mn-ea"/>
                <a:cs typeface="+mn-cs"/>
              </a:defRPr>
            </a:lvl2pPr>
            <a:lvl3pPr marL="857228" indent="-171446" algn="l" defTabSz="685783" rtl="0" eaLnBrk="1" latinLnBrk="0" hangingPunct="1">
              <a:lnSpc>
                <a:spcPct val="100000"/>
              </a:lnSpc>
              <a:spcBef>
                <a:spcPts val="375"/>
              </a:spcBef>
              <a:spcAft>
                <a:spcPts val="450"/>
              </a:spcAft>
              <a:buClr>
                <a:schemeClr val="accent3"/>
              </a:buClr>
              <a:buFont typeface="Wingdings" panose="05000000000000000000" pitchFamily="2" charset="2"/>
              <a:buChar char="§"/>
              <a:defRPr lang="en-US" sz="1650" kern="1200" dirty="0">
                <a:solidFill>
                  <a:schemeClr val="tx1"/>
                </a:solidFill>
                <a:latin typeface="+mn-lt"/>
                <a:ea typeface="+mn-ea"/>
                <a:cs typeface="+mn-cs"/>
              </a:defRPr>
            </a:lvl3pPr>
            <a:lvl4pPr marL="1200120" indent="-171446">
              <a:buClr>
                <a:schemeClr val="accent3"/>
              </a:buClr>
              <a:buFont typeface="Wingdings" panose="05000000000000000000" pitchFamily="2" charset="2"/>
              <a:buChar char="§"/>
              <a:defRPr sz="2000"/>
            </a:lvl4pPr>
            <a:lvl5pPr marL="1543012" indent="-171446">
              <a:buClr>
                <a:schemeClr val="accent3"/>
              </a:buClr>
              <a:buFont typeface="Wingdings" panose="05000000000000000000" pitchFamily="2" charset="2"/>
              <a:buChar char="§"/>
              <a:defRPr sz="2000"/>
            </a:lvl5pPr>
          </a:lstStyle>
          <a:p>
            <a:pPr lvl="0"/>
            <a:r>
              <a:rPr lang="en-US"/>
              <a:t>Click to edit Master text styles</a:t>
            </a:r>
          </a:p>
          <a:p>
            <a:pPr lvl="1"/>
            <a:r>
              <a:rPr lang="en-US"/>
              <a:t>Second level</a:t>
            </a:r>
          </a:p>
          <a:p>
            <a:pPr lvl="2"/>
            <a:r>
              <a:rPr lang="en-US"/>
              <a:t>Third level</a:t>
            </a:r>
          </a:p>
        </p:txBody>
      </p:sp>
      <p:sp>
        <p:nvSpPr>
          <p:cNvPr id="14" name="Text Placeholder 5">
            <a:extLst>
              <a:ext uri="{FF2B5EF4-FFF2-40B4-BE49-F238E27FC236}">
                <a16:creationId xmlns:a16="http://schemas.microsoft.com/office/drawing/2014/main" id="{DA6696B1-6502-DCF8-17C6-99152CDBE912}"/>
              </a:ext>
            </a:extLst>
          </p:cNvPr>
          <p:cNvSpPr>
            <a:spLocks noGrp="1"/>
          </p:cNvSpPr>
          <p:nvPr>
            <p:ph type="body" sz="quarter" idx="14"/>
          </p:nvPr>
        </p:nvSpPr>
        <p:spPr>
          <a:xfrm>
            <a:off x="4919435" y="2977578"/>
            <a:ext cx="3902295" cy="1303928"/>
          </a:xfrm>
          <a:prstGeom prst="rect">
            <a:avLst/>
          </a:prstGeom>
        </p:spPr>
        <p:txBody>
          <a:bodyPr/>
          <a:lstStyle>
            <a:lvl1pPr marL="171446" indent="-171446">
              <a:lnSpc>
                <a:spcPct val="100000"/>
              </a:lnSpc>
              <a:spcAft>
                <a:spcPts val="600"/>
              </a:spcAft>
              <a:buClr>
                <a:schemeClr val="accent1"/>
              </a:buClr>
              <a:buFont typeface="Wingdings" panose="05000000000000000000" pitchFamily="2" charset="2"/>
              <a:buChar char="§"/>
              <a:defRPr sz="1800"/>
            </a:lvl1pPr>
            <a:lvl2pPr marL="514337" indent="-171446">
              <a:lnSpc>
                <a:spcPct val="100000"/>
              </a:lnSpc>
              <a:spcAft>
                <a:spcPts val="600"/>
              </a:spcAft>
              <a:buClr>
                <a:schemeClr val="accent1"/>
              </a:buClr>
              <a:buFont typeface="Wingdings" panose="05000000000000000000" pitchFamily="2" charset="2"/>
              <a:buChar char="§"/>
              <a:defRPr sz="1650"/>
            </a:lvl2pPr>
            <a:lvl3pPr marL="857228" indent="-171446">
              <a:lnSpc>
                <a:spcPct val="100000"/>
              </a:lnSpc>
              <a:spcAft>
                <a:spcPts val="600"/>
              </a:spcAft>
              <a:buClr>
                <a:schemeClr val="accent1"/>
              </a:buClr>
              <a:buFont typeface="Wingdings" panose="05000000000000000000" pitchFamily="2" charset="2"/>
              <a:buChar char="§"/>
              <a:defRPr sz="1650"/>
            </a:lvl3pPr>
            <a:lvl4pPr marL="1200120" indent="-171446">
              <a:buClr>
                <a:schemeClr val="accent1"/>
              </a:buClr>
              <a:buFont typeface="Wingdings" panose="05000000000000000000" pitchFamily="2" charset="2"/>
              <a:buChar char="§"/>
              <a:defRPr sz="2000"/>
            </a:lvl4pPr>
            <a:lvl5pPr marL="1543012" indent="-171446">
              <a:buClr>
                <a:schemeClr val="accent1"/>
              </a:buClr>
              <a:buFont typeface="Wingdings" panose="05000000000000000000" pitchFamily="2" charset="2"/>
              <a:buChar char="§"/>
              <a:defRPr sz="2000"/>
            </a:lvl5pPr>
          </a:lstStyle>
          <a:p>
            <a:pPr lvl="0"/>
            <a:r>
              <a:rPr lang="en-US"/>
              <a:t>Click to edit Master text styles</a:t>
            </a:r>
          </a:p>
          <a:p>
            <a:pPr lvl="1"/>
            <a:r>
              <a:rPr lang="en-US"/>
              <a:t>Second level</a:t>
            </a:r>
          </a:p>
          <a:p>
            <a:pPr lvl="2"/>
            <a:r>
              <a:rPr lang="en-US"/>
              <a:t>Third level</a:t>
            </a:r>
          </a:p>
        </p:txBody>
      </p:sp>
      <p:sp>
        <p:nvSpPr>
          <p:cNvPr id="15" name="Text Placeholder 6">
            <a:extLst>
              <a:ext uri="{FF2B5EF4-FFF2-40B4-BE49-F238E27FC236}">
                <a16:creationId xmlns:a16="http://schemas.microsoft.com/office/drawing/2014/main" id="{20ECBBF7-A516-7ED8-6931-FB60D7461F35}"/>
              </a:ext>
            </a:extLst>
          </p:cNvPr>
          <p:cNvSpPr>
            <a:spLocks noGrp="1"/>
          </p:cNvSpPr>
          <p:nvPr>
            <p:ph type="body" sz="quarter" idx="12" hasCustomPrompt="1"/>
          </p:nvPr>
        </p:nvSpPr>
        <p:spPr>
          <a:xfrm>
            <a:off x="4915556" y="509606"/>
            <a:ext cx="3770313" cy="792162"/>
          </a:xfrm>
          <a:prstGeom prst="rect">
            <a:avLst/>
          </a:prstGeom>
        </p:spPr>
        <p:txBody>
          <a:bodyPr/>
          <a:lstStyle>
            <a:lvl1pPr marL="0" indent="0" algn="l" defTabSz="685783" rtl="0" eaLnBrk="1" latinLnBrk="0" hangingPunct="1">
              <a:lnSpc>
                <a:spcPct val="90000"/>
              </a:lnSpc>
              <a:spcBef>
                <a:spcPct val="0"/>
              </a:spcBef>
              <a:buNone/>
              <a:defRPr lang="en-US" sz="2400" kern="1200" dirty="0" smtClean="0">
                <a:solidFill>
                  <a:schemeClr val="accent5"/>
                </a:solidFill>
                <a:latin typeface="Segoe UI Semilight" panose="020B0402040204020203" pitchFamily="34" charset="0"/>
                <a:ea typeface="+mj-ea"/>
                <a:cs typeface="Segoe UI Semilight" panose="020B0402040204020203" pitchFamily="34" charset="0"/>
              </a:defRPr>
            </a:lvl1pPr>
          </a:lstStyle>
          <a:p>
            <a:pPr lvl="0"/>
            <a:r>
              <a:rPr lang="en-US"/>
              <a:t>Click to edit Master title</a:t>
            </a:r>
          </a:p>
        </p:txBody>
      </p:sp>
      <p:pic>
        <p:nvPicPr>
          <p:cNvPr id="3" name="Graphic 2">
            <a:extLst>
              <a:ext uri="{FF2B5EF4-FFF2-40B4-BE49-F238E27FC236}">
                <a16:creationId xmlns:a16="http://schemas.microsoft.com/office/drawing/2014/main" id="{36F9D153-727F-F2BB-1878-B7FC92A0766C}"/>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040744" y="4714715"/>
            <a:ext cx="562916" cy="278967"/>
          </a:xfrm>
          <a:prstGeom prst="rect">
            <a:avLst/>
          </a:prstGeom>
        </p:spPr>
      </p:pic>
      <p:sp>
        <p:nvSpPr>
          <p:cNvPr id="7" name="Holder 6">
            <a:extLst>
              <a:ext uri="{FF2B5EF4-FFF2-40B4-BE49-F238E27FC236}">
                <a16:creationId xmlns:a16="http://schemas.microsoft.com/office/drawing/2014/main" id="{94E3AB1C-264A-55A5-4A99-95665E01A9E6}"/>
              </a:ext>
            </a:extLst>
          </p:cNvPr>
          <p:cNvSpPr txBox="1">
            <a:spLocks/>
          </p:cNvSpPr>
          <p:nvPr userDrawn="1"/>
        </p:nvSpPr>
        <p:spPr>
          <a:xfrm>
            <a:off x="8881783" y="4890057"/>
            <a:ext cx="161973" cy="126958"/>
          </a:xfrm>
          <a:prstGeom prst="rect">
            <a:avLst/>
          </a:prstGeom>
        </p:spPr>
        <p:txBody>
          <a:bodyPr wrap="square" lIns="0" tIns="0" rIns="0" bIns="0" anchor="b" anchorCtr="0">
            <a:spAutoFit/>
          </a:bodyPr>
          <a:lstStyle>
            <a:lvl1pPr marL="0" indent="0" algn="l" defTabSz="609507">
              <a:buFont typeface="Arial" panose="020B0604020202020204" pitchFamily="34" charset="0"/>
              <a:buNone/>
              <a:defRPr sz="1400">
                <a:solidFill>
                  <a:schemeClr val="tx1">
                    <a:tint val="75000"/>
                  </a:schemeClr>
                </a:solidFill>
                <a:latin typeface="+mj-lt"/>
                <a:ea typeface="Calibri"/>
                <a:cs typeface="Calibri"/>
                <a:sym typeface="Calibri"/>
              </a:defRPr>
            </a:lvl1pPr>
            <a:lvl2pPr indent="609507" defTabSz="609507">
              <a:defRPr>
                <a:latin typeface="Calibri"/>
                <a:ea typeface="Calibri"/>
                <a:cs typeface="Calibri"/>
                <a:sym typeface="Calibri"/>
              </a:defRPr>
            </a:lvl2pPr>
            <a:lvl3pPr indent="1219014" defTabSz="609507">
              <a:defRPr>
                <a:latin typeface="Calibri"/>
                <a:ea typeface="Calibri"/>
                <a:cs typeface="Calibri"/>
                <a:sym typeface="Calibri"/>
              </a:defRPr>
            </a:lvl3pPr>
            <a:lvl4pPr indent="1828522" defTabSz="609507">
              <a:defRPr>
                <a:latin typeface="Calibri"/>
                <a:ea typeface="Calibri"/>
                <a:cs typeface="Calibri"/>
                <a:sym typeface="Calibri"/>
              </a:defRPr>
            </a:lvl4pPr>
            <a:lvl5pPr indent="2438027" defTabSz="609507">
              <a:defRPr>
                <a:latin typeface="Calibri"/>
                <a:ea typeface="Calibri"/>
                <a:cs typeface="Calibri"/>
                <a:sym typeface="Calibri"/>
              </a:defRPr>
            </a:lvl5pPr>
            <a:lvl6pPr indent="3047536" defTabSz="609507">
              <a:defRPr>
                <a:latin typeface="Calibri"/>
                <a:ea typeface="Calibri"/>
                <a:cs typeface="Calibri"/>
                <a:sym typeface="Calibri"/>
              </a:defRPr>
            </a:lvl6pPr>
            <a:lvl7pPr indent="3657043" defTabSz="609507">
              <a:defRPr>
                <a:latin typeface="Calibri"/>
                <a:ea typeface="Calibri"/>
                <a:cs typeface="Calibri"/>
                <a:sym typeface="Calibri"/>
              </a:defRPr>
            </a:lvl7pPr>
            <a:lvl8pPr indent="4266549" defTabSz="609507">
              <a:defRPr>
                <a:latin typeface="Calibri"/>
                <a:ea typeface="Calibri"/>
                <a:cs typeface="Calibri"/>
                <a:sym typeface="Calibri"/>
              </a:defRPr>
            </a:lvl8pPr>
            <a:lvl9pPr indent="4876057" defTabSz="609507">
              <a:defRPr>
                <a:latin typeface="Calibri"/>
                <a:ea typeface="Calibri"/>
                <a:cs typeface="Calibri"/>
                <a:sym typeface="Calibri"/>
              </a:defRPr>
            </a:lvl9pPr>
          </a:lstStyle>
          <a:p>
            <a:fld id="{B6F15528-21DE-4FAA-801E-634DDDAF4B2B}" type="slidenum">
              <a:rPr lang="en-US" sz="825" smtClean="0">
                <a:latin typeface="Segoe UI" panose="020B0502040204020203" pitchFamily="34" charset="0"/>
                <a:cs typeface="Segoe UI" panose="020B0502040204020203" pitchFamily="34" charset="0"/>
              </a:rPr>
              <a:pPr/>
              <a:t>‹#›</a:t>
            </a:fld>
            <a:endParaRPr lang="en-US" sz="75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757435210"/>
      </p:ext>
    </p:extLst>
  </p:cSld>
  <p:clrMapOvr>
    <a:masterClrMapping/>
  </p:clrMapOvr>
  <p:extLst>
    <p:ext uri="{DCECCB84-F9BA-43D5-87BE-67443E8EF086}">
      <p15:sldGuideLst xmlns:p15="http://schemas.microsoft.com/office/powerpoint/2012/main">
        <p15:guide id="1" pos="2880" userDrawn="1">
          <p15:clr>
            <a:srgbClr val="FBAE40"/>
          </p15:clr>
        </p15:guide>
        <p15:guide id="2" pos="3154"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_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E2FD17-DFF8-8FEB-1464-A6939978616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061" y="1"/>
            <a:ext cx="9135879" cy="5143499"/>
          </a:xfrm>
          <a:prstGeom prst="rect">
            <a:avLst/>
          </a:prstGeom>
        </p:spPr>
      </p:pic>
      <p:sp>
        <p:nvSpPr>
          <p:cNvPr id="4" name="Title 1">
            <a:extLst>
              <a:ext uri="{FF2B5EF4-FFF2-40B4-BE49-F238E27FC236}">
                <a16:creationId xmlns:a16="http://schemas.microsoft.com/office/drawing/2014/main" id="{85FDFB19-0768-3B17-2949-7431E07690D2}"/>
              </a:ext>
            </a:extLst>
          </p:cNvPr>
          <p:cNvSpPr>
            <a:spLocks noGrp="1"/>
          </p:cNvSpPr>
          <p:nvPr>
            <p:ph type="title"/>
          </p:nvPr>
        </p:nvSpPr>
        <p:spPr>
          <a:xfrm>
            <a:off x="436146" y="509606"/>
            <a:ext cx="7875982" cy="762945"/>
          </a:xfrm>
          <a:prstGeom prst="rect">
            <a:avLst/>
          </a:prstGeom>
        </p:spPr>
        <p:txBody>
          <a:bodyPr anchor="t">
            <a:noAutofit/>
          </a:bodyPr>
          <a:lstStyle>
            <a:lvl1pPr marL="0" algn="l" defTabSz="685783" rtl="0" eaLnBrk="1" latinLnBrk="0" hangingPunct="1">
              <a:lnSpc>
                <a:spcPct val="90000"/>
              </a:lnSpc>
              <a:spcBef>
                <a:spcPct val="0"/>
              </a:spcBef>
              <a:buNone/>
              <a:defRPr lang="en-US" sz="2400" kern="1200" dirty="0">
                <a:solidFill>
                  <a:schemeClr val="accent5"/>
                </a:solidFill>
                <a:latin typeface="Segoe UI Semilight" panose="020B0402040204020203" pitchFamily="34" charset="0"/>
                <a:ea typeface="+mj-ea"/>
                <a:cs typeface="Segoe UI Semilight" panose="020B0402040204020203" pitchFamily="34" charset="0"/>
              </a:defRPr>
            </a:lvl1pPr>
          </a:lstStyle>
          <a:p>
            <a:r>
              <a:rPr lang="en-US"/>
              <a:t>Click to edit Master title</a:t>
            </a:r>
          </a:p>
        </p:txBody>
      </p:sp>
      <p:pic>
        <p:nvPicPr>
          <p:cNvPr id="2" name="Graphic 1">
            <a:extLst>
              <a:ext uri="{FF2B5EF4-FFF2-40B4-BE49-F238E27FC236}">
                <a16:creationId xmlns:a16="http://schemas.microsoft.com/office/drawing/2014/main" id="{D72B3022-EAFE-9D67-222D-2D2A01FAE21A}"/>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040744" y="4714715"/>
            <a:ext cx="562916" cy="278967"/>
          </a:xfrm>
          <a:prstGeom prst="rect">
            <a:avLst/>
          </a:prstGeom>
        </p:spPr>
      </p:pic>
      <p:sp>
        <p:nvSpPr>
          <p:cNvPr id="8" name="Holder 6">
            <a:extLst>
              <a:ext uri="{FF2B5EF4-FFF2-40B4-BE49-F238E27FC236}">
                <a16:creationId xmlns:a16="http://schemas.microsoft.com/office/drawing/2014/main" id="{DC69F852-6A83-C4DB-3BE3-57A66070F2B9}"/>
              </a:ext>
            </a:extLst>
          </p:cNvPr>
          <p:cNvSpPr txBox="1">
            <a:spLocks/>
          </p:cNvSpPr>
          <p:nvPr userDrawn="1"/>
        </p:nvSpPr>
        <p:spPr>
          <a:xfrm>
            <a:off x="8881783" y="4890057"/>
            <a:ext cx="161973" cy="126958"/>
          </a:xfrm>
          <a:prstGeom prst="rect">
            <a:avLst/>
          </a:prstGeom>
        </p:spPr>
        <p:txBody>
          <a:bodyPr wrap="square" lIns="0" tIns="0" rIns="0" bIns="0" anchor="b" anchorCtr="0">
            <a:spAutoFit/>
          </a:bodyPr>
          <a:lstStyle>
            <a:lvl1pPr marL="0" indent="0" algn="l" defTabSz="609507">
              <a:buFont typeface="Arial" panose="020B0604020202020204" pitchFamily="34" charset="0"/>
              <a:buNone/>
              <a:defRPr sz="1400">
                <a:solidFill>
                  <a:schemeClr val="tx1">
                    <a:tint val="75000"/>
                  </a:schemeClr>
                </a:solidFill>
                <a:latin typeface="+mj-lt"/>
                <a:ea typeface="Calibri"/>
                <a:cs typeface="Calibri"/>
                <a:sym typeface="Calibri"/>
              </a:defRPr>
            </a:lvl1pPr>
            <a:lvl2pPr indent="609507" defTabSz="609507">
              <a:defRPr>
                <a:latin typeface="Calibri"/>
                <a:ea typeface="Calibri"/>
                <a:cs typeface="Calibri"/>
                <a:sym typeface="Calibri"/>
              </a:defRPr>
            </a:lvl2pPr>
            <a:lvl3pPr indent="1219014" defTabSz="609507">
              <a:defRPr>
                <a:latin typeface="Calibri"/>
                <a:ea typeface="Calibri"/>
                <a:cs typeface="Calibri"/>
                <a:sym typeface="Calibri"/>
              </a:defRPr>
            </a:lvl3pPr>
            <a:lvl4pPr indent="1828522" defTabSz="609507">
              <a:defRPr>
                <a:latin typeface="Calibri"/>
                <a:ea typeface="Calibri"/>
                <a:cs typeface="Calibri"/>
                <a:sym typeface="Calibri"/>
              </a:defRPr>
            </a:lvl4pPr>
            <a:lvl5pPr indent="2438027" defTabSz="609507">
              <a:defRPr>
                <a:latin typeface="Calibri"/>
                <a:ea typeface="Calibri"/>
                <a:cs typeface="Calibri"/>
                <a:sym typeface="Calibri"/>
              </a:defRPr>
            </a:lvl5pPr>
            <a:lvl6pPr indent="3047536" defTabSz="609507">
              <a:defRPr>
                <a:latin typeface="Calibri"/>
                <a:ea typeface="Calibri"/>
                <a:cs typeface="Calibri"/>
                <a:sym typeface="Calibri"/>
              </a:defRPr>
            </a:lvl6pPr>
            <a:lvl7pPr indent="3657043" defTabSz="609507">
              <a:defRPr>
                <a:latin typeface="Calibri"/>
                <a:ea typeface="Calibri"/>
                <a:cs typeface="Calibri"/>
                <a:sym typeface="Calibri"/>
              </a:defRPr>
            </a:lvl7pPr>
            <a:lvl8pPr indent="4266549" defTabSz="609507">
              <a:defRPr>
                <a:latin typeface="Calibri"/>
                <a:ea typeface="Calibri"/>
                <a:cs typeface="Calibri"/>
                <a:sym typeface="Calibri"/>
              </a:defRPr>
            </a:lvl8pPr>
            <a:lvl9pPr indent="4876057" defTabSz="609507">
              <a:defRPr>
                <a:latin typeface="Calibri"/>
                <a:ea typeface="Calibri"/>
                <a:cs typeface="Calibri"/>
                <a:sym typeface="Calibri"/>
              </a:defRPr>
            </a:lvl9pPr>
          </a:lstStyle>
          <a:p>
            <a:fld id="{B6F15528-21DE-4FAA-801E-634DDDAF4B2B}" type="slidenum">
              <a:rPr lang="en-US" sz="825" smtClean="0">
                <a:latin typeface="Segoe UI" panose="020B0502040204020203" pitchFamily="34" charset="0"/>
                <a:cs typeface="Segoe UI" panose="020B0502040204020203" pitchFamily="34" charset="0"/>
              </a:rPr>
              <a:pPr/>
              <a:t>‹#›</a:t>
            </a:fld>
            <a:endParaRPr lang="en-US" sz="75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120855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_content 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BA539AD-74FE-01B0-2A1A-F710D01756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061" y="1"/>
            <a:ext cx="9135879" cy="5143499"/>
          </a:xfrm>
          <a:prstGeom prst="rect">
            <a:avLst/>
          </a:prstGeom>
        </p:spPr>
      </p:pic>
      <p:sp>
        <p:nvSpPr>
          <p:cNvPr id="4" name="Title 1">
            <a:extLst>
              <a:ext uri="{FF2B5EF4-FFF2-40B4-BE49-F238E27FC236}">
                <a16:creationId xmlns:a16="http://schemas.microsoft.com/office/drawing/2014/main" id="{33E95D59-52B7-2DA2-D039-99C35CF1903E}"/>
              </a:ext>
            </a:extLst>
          </p:cNvPr>
          <p:cNvSpPr>
            <a:spLocks noGrp="1"/>
          </p:cNvSpPr>
          <p:nvPr>
            <p:ph type="title"/>
          </p:nvPr>
        </p:nvSpPr>
        <p:spPr>
          <a:xfrm>
            <a:off x="436146" y="509606"/>
            <a:ext cx="7875982" cy="762945"/>
          </a:xfrm>
          <a:prstGeom prst="rect">
            <a:avLst/>
          </a:prstGeom>
        </p:spPr>
        <p:txBody>
          <a:bodyPr anchor="t">
            <a:noAutofit/>
          </a:bodyPr>
          <a:lstStyle>
            <a:lvl1pPr marL="0" algn="l" defTabSz="685783" rtl="0" eaLnBrk="1" latinLnBrk="0" hangingPunct="1">
              <a:lnSpc>
                <a:spcPct val="90000"/>
              </a:lnSpc>
              <a:spcBef>
                <a:spcPct val="0"/>
              </a:spcBef>
              <a:buNone/>
              <a:defRPr lang="en-US" sz="2400" kern="1200" dirty="0">
                <a:solidFill>
                  <a:schemeClr val="accent5"/>
                </a:solidFill>
                <a:latin typeface="Segoe UI Semilight" panose="020B0402040204020203" pitchFamily="34" charset="0"/>
                <a:ea typeface="+mj-ea"/>
                <a:cs typeface="Segoe UI Semilight" panose="020B0402040204020203" pitchFamily="34" charset="0"/>
              </a:defRPr>
            </a:lvl1pPr>
          </a:lstStyle>
          <a:p>
            <a:r>
              <a:rPr lang="en-US"/>
              <a:t>Click to edit Master title</a:t>
            </a:r>
          </a:p>
        </p:txBody>
      </p:sp>
      <p:sp>
        <p:nvSpPr>
          <p:cNvPr id="3" name="Text Placeholder 5">
            <a:extLst>
              <a:ext uri="{FF2B5EF4-FFF2-40B4-BE49-F238E27FC236}">
                <a16:creationId xmlns:a16="http://schemas.microsoft.com/office/drawing/2014/main" id="{6860426A-01D5-A612-AEDB-1EA8140D157B}"/>
              </a:ext>
            </a:extLst>
          </p:cNvPr>
          <p:cNvSpPr>
            <a:spLocks noGrp="1"/>
          </p:cNvSpPr>
          <p:nvPr>
            <p:ph type="body" sz="quarter" idx="10"/>
          </p:nvPr>
        </p:nvSpPr>
        <p:spPr>
          <a:xfrm>
            <a:off x="436564" y="1422768"/>
            <a:ext cx="7875587" cy="2788871"/>
          </a:xfrm>
          <a:prstGeom prst="rect">
            <a:avLst/>
          </a:prstGeom>
        </p:spPr>
        <p:txBody>
          <a:bodyPr/>
          <a:lstStyle>
            <a:lvl1pPr marL="171446" indent="-171446">
              <a:lnSpc>
                <a:spcPct val="100000"/>
              </a:lnSpc>
              <a:spcAft>
                <a:spcPts val="600"/>
              </a:spcAft>
              <a:buClr>
                <a:schemeClr val="tx1">
                  <a:lumMod val="40000"/>
                  <a:lumOff val="60000"/>
                </a:schemeClr>
              </a:buClr>
              <a:buFont typeface="Wingdings" panose="05000000000000000000" pitchFamily="2" charset="2"/>
              <a:buChar char="§"/>
              <a:defRPr sz="1800"/>
            </a:lvl1pPr>
            <a:lvl2pPr marL="514337" indent="-171446">
              <a:lnSpc>
                <a:spcPct val="100000"/>
              </a:lnSpc>
              <a:spcAft>
                <a:spcPts val="600"/>
              </a:spcAft>
              <a:buClr>
                <a:schemeClr val="tx1">
                  <a:lumMod val="40000"/>
                  <a:lumOff val="60000"/>
                </a:schemeClr>
              </a:buClr>
              <a:buFont typeface="Wingdings" panose="05000000000000000000" pitchFamily="2" charset="2"/>
              <a:buChar char="§"/>
              <a:defRPr sz="1650"/>
            </a:lvl2pPr>
            <a:lvl3pPr marL="857228" indent="-171446">
              <a:lnSpc>
                <a:spcPct val="100000"/>
              </a:lnSpc>
              <a:spcAft>
                <a:spcPts val="600"/>
              </a:spcAft>
              <a:buClr>
                <a:schemeClr val="tx1">
                  <a:lumMod val="40000"/>
                  <a:lumOff val="60000"/>
                </a:schemeClr>
              </a:buClr>
              <a:buFont typeface="Wingdings" panose="05000000000000000000" pitchFamily="2" charset="2"/>
              <a:buChar char="§"/>
              <a:defRPr sz="1650"/>
            </a:lvl3pPr>
            <a:lvl4pPr marL="1200120" indent="-171446">
              <a:lnSpc>
                <a:spcPct val="100000"/>
              </a:lnSpc>
              <a:spcAft>
                <a:spcPts val="600"/>
              </a:spcAft>
              <a:buClr>
                <a:schemeClr val="tx1">
                  <a:lumMod val="40000"/>
                  <a:lumOff val="60000"/>
                </a:schemeClr>
              </a:buClr>
              <a:buFont typeface="Wingdings" panose="05000000000000000000" pitchFamily="2" charset="2"/>
              <a:buChar char="§"/>
              <a:defRPr sz="1650"/>
            </a:lvl4pPr>
            <a:lvl5pPr marL="1543012" indent="-171446">
              <a:lnSpc>
                <a:spcPct val="100000"/>
              </a:lnSpc>
              <a:spcAft>
                <a:spcPts val="600"/>
              </a:spcAft>
              <a:buClr>
                <a:schemeClr val="tx1">
                  <a:lumMod val="40000"/>
                  <a:lumOff val="60000"/>
                </a:schemeClr>
              </a:buClr>
              <a:buFont typeface="Wingdings" panose="05000000000000000000" pitchFamily="2" charset="2"/>
              <a:buChar char="§"/>
              <a:defRPr sz="16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Graphic 1">
            <a:extLst>
              <a:ext uri="{FF2B5EF4-FFF2-40B4-BE49-F238E27FC236}">
                <a16:creationId xmlns:a16="http://schemas.microsoft.com/office/drawing/2014/main" id="{5004E89A-7AD7-FFB4-F45B-F68D5FDFE513}"/>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040744" y="4714715"/>
            <a:ext cx="562916" cy="278967"/>
          </a:xfrm>
          <a:prstGeom prst="rect">
            <a:avLst/>
          </a:prstGeom>
        </p:spPr>
      </p:pic>
      <p:sp>
        <p:nvSpPr>
          <p:cNvPr id="10" name="Holder 6">
            <a:extLst>
              <a:ext uri="{FF2B5EF4-FFF2-40B4-BE49-F238E27FC236}">
                <a16:creationId xmlns:a16="http://schemas.microsoft.com/office/drawing/2014/main" id="{D5C73B23-8D7B-D86E-323C-79C25CB9D3E5}"/>
              </a:ext>
            </a:extLst>
          </p:cNvPr>
          <p:cNvSpPr txBox="1">
            <a:spLocks/>
          </p:cNvSpPr>
          <p:nvPr userDrawn="1"/>
        </p:nvSpPr>
        <p:spPr>
          <a:xfrm>
            <a:off x="8881783" y="4890057"/>
            <a:ext cx="161973" cy="126958"/>
          </a:xfrm>
          <a:prstGeom prst="rect">
            <a:avLst/>
          </a:prstGeom>
        </p:spPr>
        <p:txBody>
          <a:bodyPr wrap="square" lIns="0" tIns="0" rIns="0" bIns="0" anchor="b" anchorCtr="0">
            <a:spAutoFit/>
          </a:bodyPr>
          <a:lstStyle>
            <a:lvl1pPr marL="0" indent="0" algn="l" defTabSz="609507">
              <a:buFont typeface="Arial" panose="020B0604020202020204" pitchFamily="34" charset="0"/>
              <a:buNone/>
              <a:defRPr sz="1400">
                <a:solidFill>
                  <a:schemeClr val="tx1">
                    <a:tint val="75000"/>
                  </a:schemeClr>
                </a:solidFill>
                <a:latin typeface="+mj-lt"/>
                <a:ea typeface="Calibri"/>
                <a:cs typeface="Calibri"/>
                <a:sym typeface="Calibri"/>
              </a:defRPr>
            </a:lvl1pPr>
            <a:lvl2pPr indent="609507" defTabSz="609507">
              <a:defRPr>
                <a:latin typeface="Calibri"/>
                <a:ea typeface="Calibri"/>
                <a:cs typeface="Calibri"/>
                <a:sym typeface="Calibri"/>
              </a:defRPr>
            </a:lvl2pPr>
            <a:lvl3pPr indent="1219014" defTabSz="609507">
              <a:defRPr>
                <a:latin typeface="Calibri"/>
                <a:ea typeface="Calibri"/>
                <a:cs typeface="Calibri"/>
                <a:sym typeface="Calibri"/>
              </a:defRPr>
            </a:lvl3pPr>
            <a:lvl4pPr indent="1828522" defTabSz="609507">
              <a:defRPr>
                <a:latin typeface="Calibri"/>
                <a:ea typeface="Calibri"/>
                <a:cs typeface="Calibri"/>
                <a:sym typeface="Calibri"/>
              </a:defRPr>
            </a:lvl4pPr>
            <a:lvl5pPr indent="2438027" defTabSz="609507">
              <a:defRPr>
                <a:latin typeface="Calibri"/>
                <a:ea typeface="Calibri"/>
                <a:cs typeface="Calibri"/>
                <a:sym typeface="Calibri"/>
              </a:defRPr>
            </a:lvl5pPr>
            <a:lvl6pPr indent="3047536" defTabSz="609507">
              <a:defRPr>
                <a:latin typeface="Calibri"/>
                <a:ea typeface="Calibri"/>
                <a:cs typeface="Calibri"/>
                <a:sym typeface="Calibri"/>
              </a:defRPr>
            </a:lvl6pPr>
            <a:lvl7pPr indent="3657043" defTabSz="609507">
              <a:defRPr>
                <a:latin typeface="Calibri"/>
                <a:ea typeface="Calibri"/>
                <a:cs typeface="Calibri"/>
                <a:sym typeface="Calibri"/>
              </a:defRPr>
            </a:lvl7pPr>
            <a:lvl8pPr indent="4266549" defTabSz="609507">
              <a:defRPr>
                <a:latin typeface="Calibri"/>
                <a:ea typeface="Calibri"/>
                <a:cs typeface="Calibri"/>
                <a:sym typeface="Calibri"/>
              </a:defRPr>
            </a:lvl8pPr>
            <a:lvl9pPr indent="4876057" defTabSz="609507">
              <a:defRPr>
                <a:latin typeface="Calibri"/>
                <a:ea typeface="Calibri"/>
                <a:cs typeface="Calibri"/>
                <a:sym typeface="Calibri"/>
              </a:defRPr>
            </a:lvl9pPr>
          </a:lstStyle>
          <a:p>
            <a:fld id="{B6F15528-21DE-4FAA-801E-634DDDAF4B2B}" type="slidenum">
              <a:rPr lang="en-US" sz="825" smtClean="0">
                <a:latin typeface="Segoe UI" panose="020B0502040204020203" pitchFamily="34" charset="0"/>
                <a:cs typeface="Segoe UI" panose="020B0502040204020203" pitchFamily="34" charset="0"/>
              </a:rPr>
              <a:pPr/>
              <a:t>‹#›</a:t>
            </a:fld>
            <a:endParaRPr lang="en-US" sz="75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5136934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Blank_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E2FD17-DFF8-8FEB-1464-A6939978616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061" y="1"/>
            <a:ext cx="9135879" cy="5143499"/>
          </a:xfrm>
          <a:prstGeom prst="rect">
            <a:avLst/>
          </a:prstGeom>
        </p:spPr>
      </p:pic>
      <p:sp>
        <p:nvSpPr>
          <p:cNvPr id="4" name="Title 1">
            <a:extLst>
              <a:ext uri="{FF2B5EF4-FFF2-40B4-BE49-F238E27FC236}">
                <a16:creationId xmlns:a16="http://schemas.microsoft.com/office/drawing/2014/main" id="{85FDFB19-0768-3B17-2949-7431E07690D2}"/>
              </a:ext>
            </a:extLst>
          </p:cNvPr>
          <p:cNvSpPr>
            <a:spLocks noGrp="1"/>
          </p:cNvSpPr>
          <p:nvPr>
            <p:ph type="title"/>
          </p:nvPr>
        </p:nvSpPr>
        <p:spPr>
          <a:xfrm>
            <a:off x="436146" y="509606"/>
            <a:ext cx="1735555" cy="762945"/>
          </a:xfrm>
          <a:prstGeom prst="rect">
            <a:avLst/>
          </a:prstGeom>
        </p:spPr>
        <p:txBody>
          <a:bodyPr anchor="t">
            <a:noAutofit/>
          </a:bodyPr>
          <a:lstStyle>
            <a:lvl1pPr marL="0" algn="l" defTabSz="685783" rtl="0" eaLnBrk="1" latinLnBrk="0" hangingPunct="1">
              <a:lnSpc>
                <a:spcPct val="90000"/>
              </a:lnSpc>
              <a:spcBef>
                <a:spcPct val="0"/>
              </a:spcBef>
              <a:buNone/>
              <a:defRPr lang="en-US" sz="2400" kern="1200" dirty="0">
                <a:solidFill>
                  <a:schemeClr val="accent5"/>
                </a:solidFill>
                <a:latin typeface="Segoe UI Semilight" panose="020B0402040204020203" pitchFamily="34" charset="0"/>
                <a:ea typeface="+mj-ea"/>
                <a:cs typeface="Segoe UI Semilight" panose="020B0402040204020203" pitchFamily="34" charset="0"/>
              </a:defRPr>
            </a:lvl1pPr>
          </a:lstStyle>
          <a:p>
            <a:r>
              <a:rPr lang="en-US"/>
              <a:t>Click to edit Master title</a:t>
            </a:r>
          </a:p>
        </p:txBody>
      </p:sp>
      <p:graphicFrame>
        <p:nvGraphicFramePr>
          <p:cNvPr id="3" name="Table 2">
            <a:extLst>
              <a:ext uri="{FF2B5EF4-FFF2-40B4-BE49-F238E27FC236}">
                <a16:creationId xmlns:a16="http://schemas.microsoft.com/office/drawing/2014/main" id="{C8A05F79-712A-056E-1E7B-2A7F82988FF8}"/>
              </a:ext>
            </a:extLst>
          </p:cNvPr>
          <p:cNvGraphicFramePr>
            <a:graphicFrameLocks noGrp="1"/>
          </p:cNvGraphicFramePr>
          <p:nvPr userDrawn="1">
            <p:extLst>
              <p:ext uri="{D42A27DB-BD31-4B8C-83A1-F6EECF244321}">
                <p14:modId xmlns:p14="http://schemas.microsoft.com/office/powerpoint/2010/main" val="1806210780"/>
              </p:ext>
            </p:extLst>
          </p:nvPr>
        </p:nvGraphicFramePr>
        <p:xfrm>
          <a:off x="2298138" y="882033"/>
          <a:ext cx="6307742" cy="3575668"/>
        </p:xfrm>
        <a:graphic>
          <a:graphicData uri="http://schemas.openxmlformats.org/drawingml/2006/table">
            <a:tbl>
              <a:tblPr firstRow="1" bandRow="1">
                <a:tableStyleId>{5C22544A-7EE6-4342-B048-85BDC9FD1C3A}</a:tableStyleId>
              </a:tblPr>
              <a:tblGrid>
                <a:gridCol w="3153871">
                  <a:extLst>
                    <a:ext uri="{9D8B030D-6E8A-4147-A177-3AD203B41FA5}">
                      <a16:colId xmlns:a16="http://schemas.microsoft.com/office/drawing/2014/main" val="511549683"/>
                    </a:ext>
                  </a:extLst>
                </a:gridCol>
                <a:gridCol w="3153871">
                  <a:extLst>
                    <a:ext uri="{9D8B030D-6E8A-4147-A177-3AD203B41FA5}">
                      <a16:colId xmlns:a16="http://schemas.microsoft.com/office/drawing/2014/main" val="4236003793"/>
                    </a:ext>
                  </a:extLst>
                </a:gridCol>
              </a:tblGrid>
              <a:tr h="909925">
                <a:tc>
                  <a:txBody>
                    <a:bodyPr/>
                    <a:lstStyle/>
                    <a:p>
                      <a:pPr algn="ctr"/>
                      <a:endParaRPr lang="en-US" sz="1400" b="0" dirty="0">
                        <a:latin typeface="Segoe UI Semibold" panose="020B0702040204020203" pitchFamily="34" charset="0"/>
                        <a:cs typeface="Segoe UI Semibold" panose="020B0702040204020203" pitchFamily="34" charset="0"/>
                      </a:endParaRPr>
                    </a:p>
                  </a:txBody>
                  <a:tcPr anchor="ctr">
                    <a:lnL w="12700" cmpd="sng">
                      <a:noFill/>
                    </a:lnL>
                    <a:lnR w="6350" cap="flat" cmpd="sng" algn="ctr">
                      <a:solidFill>
                        <a:schemeClr val="tx1">
                          <a:lumMod val="60000"/>
                          <a:lumOff val="40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endParaRPr lang="en-US" sz="1400" b="0" dirty="0">
                        <a:latin typeface="Segoe UI Semibold" panose="020B0702040204020203" pitchFamily="34" charset="0"/>
                        <a:cs typeface="Segoe UI Semibold" panose="020B0702040204020203" pitchFamily="34" charset="0"/>
                      </a:endParaRPr>
                    </a:p>
                  </a:txBody>
                  <a:tcPr anchor="ctr">
                    <a:lnL w="6350" cap="flat" cmpd="sng" algn="ctr">
                      <a:solidFill>
                        <a:schemeClr val="tx1">
                          <a:lumMod val="60000"/>
                          <a:lumOff val="4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6154619"/>
                  </a:ext>
                </a:extLst>
              </a:tr>
              <a:tr h="2665743">
                <a:tc>
                  <a:txBody>
                    <a:bodyPr/>
                    <a:lstStyle/>
                    <a:p>
                      <a:pPr marL="171450" marR="0" lvl="0" indent="-171450" algn="l" defTabSz="685800" rtl="0" eaLnBrk="1" latinLnBrk="0" hangingPunct="1">
                        <a:lnSpc>
                          <a:spcPct val="115000"/>
                        </a:lnSpc>
                        <a:spcBef>
                          <a:spcPts val="0"/>
                        </a:spcBef>
                        <a:spcAft>
                          <a:spcPts val="300"/>
                        </a:spcAft>
                        <a:buClr>
                          <a:schemeClr val="accent3"/>
                        </a:buClr>
                        <a:buFont typeface="Wingdings" panose="05000000000000000000" pitchFamily="2" charset="2"/>
                        <a:buChar char="§"/>
                      </a:pPr>
                      <a:endParaRPr lang="en-US" sz="1400" b="0" kern="100" dirty="0">
                        <a:solidFill>
                          <a:schemeClr val="tx1"/>
                        </a:solidFill>
                        <a:effectLst/>
                        <a:latin typeface="+mn-lt"/>
                        <a:ea typeface="+mn-ea"/>
                        <a:cs typeface="Segoe UI Light" panose="020B0502040204020203" pitchFamily="34" charset="0"/>
                      </a:endParaRPr>
                    </a:p>
                  </a:txBody>
                  <a:tcPr>
                    <a:lnL w="12700" cmpd="sng">
                      <a:noFill/>
                    </a:lnL>
                    <a:lnR w="6350" cap="flat" cmpd="sng" algn="ctr">
                      <a:solidFill>
                        <a:schemeClr val="tx1">
                          <a:lumMod val="60000"/>
                          <a:lumOff val="40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sz="1400" dirty="0"/>
                    </a:p>
                  </a:txBody>
                  <a:tcPr>
                    <a:lnL w="6350" cap="flat" cmpd="sng" algn="ctr">
                      <a:solidFill>
                        <a:schemeClr val="tx1">
                          <a:lumMod val="60000"/>
                          <a:lumOff val="40000"/>
                        </a:schemeClr>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445814487"/>
                  </a:ext>
                </a:extLst>
              </a:tr>
            </a:tbl>
          </a:graphicData>
        </a:graphic>
      </p:graphicFrame>
      <p:pic>
        <p:nvPicPr>
          <p:cNvPr id="5" name="Picture 4" descr="A purple circle with white text&#10;&#10;Description automatically generated">
            <a:extLst>
              <a:ext uri="{FF2B5EF4-FFF2-40B4-BE49-F238E27FC236}">
                <a16:creationId xmlns:a16="http://schemas.microsoft.com/office/drawing/2014/main" id="{880CFD54-3553-99BA-EDB9-F09B56E3BD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3070" y="-70807"/>
            <a:ext cx="1905678" cy="1905678"/>
          </a:xfrm>
          <a:prstGeom prst="rect">
            <a:avLst/>
          </a:prstGeom>
        </p:spPr>
      </p:pic>
      <p:pic>
        <p:nvPicPr>
          <p:cNvPr id="7" name="Picture 6">
            <a:extLst>
              <a:ext uri="{FF2B5EF4-FFF2-40B4-BE49-F238E27FC236}">
                <a16:creationId xmlns:a16="http://schemas.microsoft.com/office/drawing/2014/main" id="{CECDAEF9-418B-EA18-D1CE-447F99F37B85}"/>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2900991" y="-70807"/>
            <a:ext cx="1905678" cy="1905678"/>
          </a:xfrm>
          <a:prstGeom prst="rect">
            <a:avLst/>
          </a:prstGeom>
        </p:spPr>
      </p:pic>
      <p:pic>
        <p:nvPicPr>
          <p:cNvPr id="2" name="Graphic 1">
            <a:extLst>
              <a:ext uri="{FF2B5EF4-FFF2-40B4-BE49-F238E27FC236}">
                <a16:creationId xmlns:a16="http://schemas.microsoft.com/office/drawing/2014/main" id="{41937B14-87AC-2A20-7010-3E12276E3F9C}"/>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8040744" y="4714715"/>
            <a:ext cx="562916" cy="278967"/>
          </a:xfrm>
          <a:prstGeom prst="rect">
            <a:avLst/>
          </a:prstGeom>
        </p:spPr>
      </p:pic>
      <p:sp>
        <p:nvSpPr>
          <p:cNvPr id="12" name="Holder 6">
            <a:extLst>
              <a:ext uri="{FF2B5EF4-FFF2-40B4-BE49-F238E27FC236}">
                <a16:creationId xmlns:a16="http://schemas.microsoft.com/office/drawing/2014/main" id="{7EA7AFB4-E2DF-AE0F-1F0D-898F79D4B6E3}"/>
              </a:ext>
            </a:extLst>
          </p:cNvPr>
          <p:cNvSpPr txBox="1">
            <a:spLocks/>
          </p:cNvSpPr>
          <p:nvPr userDrawn="1"/>
        </p:nvSpPr>
        <p:spPr>
          <a:xfrm>
            <a:off x="8881783" y="4890057"/>
            <a:ext cx="161973" cy="126958"/>
          </a:xfrm>
          <a:prstGeom prst="rect">
            <a:avLst/>
          </a:prstGeom>
        </p:spPr>
        <p:txBody>
          <a:bodyPr wrap="square" lIns="0" tIns="0" rIns="0" bIns="0" anchor="b" anchorCtr="0">
            <a:spAutoFit/>
          </a:bodyPr>
          <a:lstStyle>
            <a:lvl1pPr marL="0" indent="0" algn="l" defTabSz="609507">
              <a:buFont typeface="Arial" panose="020B0604020202020204" pitchFamily="34" charset="0"/>
              <a:buNone/>
              <a:defRPr sz="1400">
                <a:solidFill>
                  <a:schemeClr val="tx1">
                    <a:tint val="75000"/>
                  </a:schemeClr>
                </a:solidFill>
                <a:latin typeface="+mj-lt"/>
                <a:ea typeface="Calibri"/>
                <a:cs typeface="Calibri"/>
                <a:sym typeface="Calibri"/>
              </a:defRPr>
            </a:lvl1pPr>
            <a:lvl2pPr indent="609507" defTabSz="609507">
              <a:defRPr>
                <a:latin typeface="Calibri"/>
                <a:ea typeface="Calibri"/>
                <a:cs typeface="Calibri"/>
                <a:sym typeface="Calibri"/>
              </a:defRPr>
            </a:lvl2pPr>
            <a:lvl3pPr indent="1219014" defTabSz="609507">
              <a:defRPr>
                <a:latin typeface="Calibri"/>
                <a:ea typeface="Calibri"/>
                <a:cs typeface="Calibri"/>
                <a:sym typeface="Calibri"/>
              </a:defRPr>
            </a:lvl3pPr>
            <a:lvl4pPr indent="1828522" defTabSz="609507">
              <a:defRPr>
                <a:latin typeface="Calibri"/>
                <a:ea typeface="Calibri"/>
                <a:cs typeface="Calibri"/>
                <a:sym typeface="Calibri"/>
              </a:defRPr>
            </a:lvl4pPr>
            <a:lvl5pPr indent="2438027" defTabSz="609507">
              <a:defRPr>
                <a:latin typeface="Calibri"/>
                <a:ea typeface="Calibri"/>
                <a:cs typeface="Calibri"/>
                <a:sym typeface="Calibri"/>
              </a:defRPr>
            </a:lvl5pPr>
            <a:lvl6pPr indent="3047536" defTabSz="609507">
              <a:defRPr>
                <a:latin typeface="Calibri"/>
                <a:ea typeface="Calibri"/>
                <a:cs typeface="Calibri"/>
                <a:sym typeface="Calibri"/>
              </a:defRPr>
            </a:lvl6pPr>
            <a:lvl7pPr indent="3657043" defTabSz="609507">
              <a:defRPr>
                <a:latin typeface="Calibri"/>
                <a:ea typeface="Calibri"/>
                <a:cs typeface="Calibri"/>
                <a:sym typeface="Calibri"/>
              </a:defRPr>
            </a:lvl7pPr>
            <a:lvl8pPr indent="4266549" defTabSz="609507">
              <a:defRPr>
                <a:latin typeface="Calibri"/>
                <a:ea typeface="Calibri"/>
                <a:cs typeface="Calibri"/>
                <a:sym typeface="Calibri"/>
              </a:defRPr>
            </a:lvl8pPr>
            <a:lvl9pPr indent="4876057" defTabSz="609507">
              <a:defRPr>
                <a:latin typeface="Calibri"/>
                <a:ea typeface="Calibri"/>
                <a:cs typeface="Calibri"/>
                <a:sym typeface="Calibri"/>
              </a:defRPr>
            </a:lvl9pPr>
          </a:lstStyle>
          <a:p>
            <a:fld id="{B6F15528-21DE-4FAA-801E-634DDDAF4B2B}" type="slidenum">
              <a:rPr lang="en-US" sz="825" smtClean="0">
                <a:latin typeface="Segoe UI" panose="020B0502040204020203" pitchFamily="34" charset="0"/>
                <a:cs typeface="Segoe UI" panose="020B0502040204020203" pitchFamily="34" charset="0"/>
              </a:rPr>
              <a:pPr/>
              <a:t>‹#›</a:t>
            </a:fld>
            <a:endParaRPr lang="en-US" sz="75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6846767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Blank_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E2FD17-DFF8-8FEB-1464-A6939978616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061" y="1"/>
            <a:ext cx="9135879" cy="5143499"/>
          </a:xfrm>
          <a:prstGeom prst="rect">
            <a:avLst/>
          </a:prstGeom>
        </p:spPr>
      </p:pic>
      <p:sp>
        <p:nvSpPr>
          <p:cNvPr id="4" name="Title 1">
            <a:extLst>
              <a:ext uri="{FF2B5EF4-FFF2-40B4-BE49-F238E27FC236}">
                <a16:creationId xmlns:a16="http://schemas.microsoft.com/office/drawing/2014/main" id="{85FDFB19-0768-3B17-2949-7431E07690D2}"/>
              </a:ext>
            </a:extLst>
          </p:cNvPr>
          <p:cNvSpPr>
            <a:spLocks noGrp="1"/>
          </p:cNvSpPr>
          <p:nvPr>
            <p:ph type="title"/>
          </p:nvPr>
        </p:nvSpPr>
        <p:spPr>
          <a:xfrm>
            <a:off x="436146" y="509606"/>
            <a:ext cx="1735555" cy="2697420"/>
          </a:xfrm>
          <a:prstGeom prst="rect">
            <a:avLst/>
          </a:prstGeom>
        </p:spPr>
        <p:txBody>
          <a:bodyPr anchor="t">
            <a:noAutofit/>
          </a:bodyPr>
          <a:lstStyle>
            <a:lvl1pPr marL="0" algn="l" defTabSz="685783" rtl="0" eaLnBrk="1" latinLnBrk="0" hangingPunct="1">
              <a:lnSpc>
                <a:spcPct val="90000"/>
              </a:lnSpc>
              <a:spcBef>
                <a:spcPct val="0"/>
              </a:spcBef>
              <a:buNone/>
              <a:defRPr lang="en-US" sz="2400" kern="1200" dirty="0">
                <a:solidFill>
                  <a:schemeClr val="accent5"/>
                </a:solidFill>
                <a:latin typeface="Segoe UI Semilight" panose="020B0402040204020203" pitchFamily="34" charset="0"/>
                <a:ea typeface="+mj-ea"/>
                <a:cs typeface="Segoe UI Semilight" panose="020B0402040204020203" pitchFamily="34" charset="0"/>
              </a:defRPr>
            </a:lvl1pPr>
          </a:lstStyle>
          <a:p>
            <a:r>
              <a:rPr lang="en-US"/>
              <a:t>Click to edit Master title</a:t>
            </a:r>
          </a:p>
        </p:txBody>
      </p:sp>
      <p:pic>
        <p:nvPicPr>
          <p:cNvPr id="2" name="Graphic 1">
            <a:extLst>
              <a:ext uri="{FF2B5EF4-FFF2-40B4-BE49-F238E27FC236}">
                <a16:creationId xmlns:a16="http://schemas.microsoft.com/office/drawing/2014/main" id="{41937B14-87AC-2A20-7010-3E12276E3F9C}"/>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040744" y="4714715"/>
            <a:ext cx="562916" cy="278967"/>
          </a:xfrm>
          <a:prstGeom prst="rect">
            <a:avLst/>
          </a:prstGeom>
        </p:spPr>
      </p:pic>
      <p:sp>
        <p:nvSpPr>
          <p:cNvPr id="12" name="Holder 6">
            <a:extLst>
              <a:ext uri="{FF2B5EF4-FFF2-40B4-BE49-F238E27FC236}">
                <a16:creationId xmlns:a16="http://schemas.microsoft.com/office/drawing/2014/main" id="{7EA7AFB4-E2DF-AE0F-1F0D-898F79D4B6E3}"/>
              </a:ext>
            </a:extLst>
          </p:cNvPr>
          <p:cNvSpPr txBox="1">
            <a:spLocks/>
          </p:cNvSpPr>
          <p:nvPr userDrawn="1"/>
        </p:nvSpPr>
        <p:spPr>
          <a:xfrm>
            <a:off x="8881783" y="4890057"/>
            <a:ext cx="161973" cy="126958"/>
          </a:xfrm>
          <a:prstGeom prst="rect">
            <a:avLst/>
          </a:prstGeom>
        </p:spPr>
        <p:txBody>
          <a:bodyPr wrap="square" lIns="0" tIns="0" rIns="0" bIns="0" anchor="b" anchorCtr="0">
            <a:spAutoFit/>
          </a:bodyPr>
          <a:lstStyle>
            <a:lvl1pPr marL="0" indent="0" algn="l" defTabSz="609507">
              <a:buFont typeface="Arial" panose="020B0604020202020204" pitchFamily="34" charset="0"/>
              <a:buNone/>
              <a:defRPr sz="1400">
                <a:solidFill>
                  <a:schemeClr val="tx1">
                    <a:tint val="75000"/>
                  </a:schemeClr>
                </a:solidFill>
                <a:latin typeface="+mj-lt"/>
                <a:ea typeface="Calibri"/>
                <a:cs typeface="Calibri"/>
                <a:sym typeface="Calibri"/>
              </a:defRPr>
            </a:lvl1pPr>
            <a:lvl2pPr indent="609507" defTabSz="609507">
              <a:defRPr>
                <a:latin typeface="Calibri"/>
                <a:ea typeface="Calibri"/>
                <a:cs typeface="Calibri"/>
                <a:sym typeface="Calibri"/>
              </a:defRPr>
            </a:lvl2pPr>
            <a:lvl3pPr indent="1219014" defTabSz="609507">
              <a:defRPr>
                <a:latin typeface="Calibri"/>
                <a:ea typeface="Calibri"/>
                <a:cs typeface="Calibri"/>
                <a:sym typeface="Calibri"/>
              </a:defRPr>
            </a:lvl3pPr>
            <a:lvl4pPr indent="1828522" defTabSz="609507">
              <a:defRPr>
                <a:latin typeface="Calibri"/>
                <a:ea typeface="Calibri"/>
                <a:cs typeface="Calibri"/>
                <a:sym typeface="Calibri"/>
              </a:defRPr>
            </a:lvl4pPr>
            <a:lvl5pPr indent="2438027" defTabSz="609507">
              <a:defRPr>
                <a:latin typeface="Calibri"/>
                <a:ea typeface="Calibri"/>
                <a:cs typeface="Calibri"/>
                <a:sym typeface="Calibri"/>
              </a:defRPr>
            </a:lvl5pPr>
            <a:lvl6pPr indent="3047536" defTabSz="609507">
              <a:defRPr>
                <a:latin typeface="Calibri"/>
                <a:ea typeface="Calibri"/>
                <a:cs typeface="Calibri"/>
                <a:sym typeface="Calibri"/>
              </a:defRPr>
            </a:lvl6pPr>
            <a:lvl7pPr indent="3657043" defTabSz="609507">
              <a:defRPr>
                <a:latin typeface="Calibri"/>
                <a:ea typeface="Calibri"/>
                <a:cs typeface="Calibri"/>
                <a:sym typeface="Calibri"/>
              </a:defRPr>
            </a:lvl7pPr>
            <a:lvl8pPr indent="4266549" defTabSz="609507">
              <a:defRPr>
                <a:latin typeface="Calibri"/>
                <a:ea typeface="Calibri"/>
                <a:cs typeface="Calibri"/>
                <a:sym typeface="Calibri"/>
              </a:defRPr>
            </a:lvl8pPr>
            <a:lvl9pPr indent="4876057" defTabSz="609507">
              <a:defRPr>
                <a:latin typeface="Calibri"/>
                <a:ea typeface="Calibri"/>
                <a:cs typeface="Calibri"/>
                <a:sym typeface="Calibri"/>
              </a:defRPr>
            </a:lvl9pPr>
          </a:lstStyle>
          <a:p>
            <a:fld id="{B6F15528-21DE-4FAA-801E-634DDDAF4B2B}" type="slidenum">
              <a:rPr lang="en-US" sz="825" smtClean="0">
                <a:latin typeface="Segoe UI" panose="020B0502040204020203" pitchFamily="34" charset="0"/>
                <a:cs typeface="Segoe UI" panose="020B0502040204020203" pitchFamily="34" charset="0"/>
              </a:rPr>
              <a:pPr/>
              <a:t>‹#›</a:t>
            </a:fld>
            <a:endParaRPr lang="en-US" sz="75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5679380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mpact Plan_Thank you">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800393"/>
            <a:ext cx="2057400" cy="273844"/>
          </a:xfrm>
          <a:prstGeom prst="rect">
            <a:avLst/>
          </a:prstGeom>
        </p:spPr>
        <p:txBody>
          <a:bodyPr/>
          <a:lstStyle/>
          <a:p>
            <a:fld id="{EC083A90-FB24-40E1-BE29-E929EBC8A940}" type="datetimeFigureOut">
              <a:rPr lang="en-US" smtClean="0"/>
              <a:t>5/20/2026</a:t>
            </a:fld>
            <a:endParaRPr lang="en-US" dirty="0"/>
          </a:p>
        </p:txBody>
      </p:sp>
      <p:sp>
        <p:nvSpPr>
          <p:cNvPr id="3" name="Footer Placeholder 2"/>
          <p:cNvSpPr>
            <a:spLocks noGrp="1"/>
          </p:cNvSpPr>
          <p:nvPr>
            <p:ph type="ftr" sz="quarter" idx="11"/>
          </p:nvPr>
        </p:nvSpPr>
        <p:spPr>
          <a:xfrm>
            <a:off x="3028950" y="4800393"/>
            <a:ext cx="3086100" cy="273844"/>
          </a:xfrm>
          <a:prstGeom prst="rect">
            <a:avLst/>
          </a:prstGeom>
        </p:spPr>
        <p:txBody>
          <a:bodyPr/>
          <a:lstStyle/>
          <a:p>
            <a:endParaRPr lang="en-US" dirty="0"/>
          </a:p>
        </p:txBody>
      </p:sp>
      <p:sp>
        <p:nvSpPr>
          <p:cNvPr id="4" name="Slide Number Placeholder 3"/>
          <p:cNvSpPr>
            <a:spLocks noGrp="1"/>
          </p:cNvSpPr>
          <p:nvPr>
            <p:ph type="sldNum" sz="quarter" idx="12"/>
          </p:nvPr>
        </p:nvSpPr>
        <p:spPr>
          <a:xfrm>
            <a:off x="6948281" y="4800393"/>
            <a:ext cx="2057400" cy="273844"/>
          </a:xfrm>
          <a:prstGeom prst="rect">
            <a:avLst/>
          </a:prstGeom>
        </p:spPr>
        <p:txBody>
          <a:bodyPr/>
          <a:lstStyle/>
          <a:p>
            <a:fld id="{49869722-39A7-46CF-B0AD-CDCA52F81127}" type="slidenum">
              <a:rPr lang="en-US" smtClean="0"/>
              <a:t>‹#›</a:t>
            </a:fld>
            <a:endParaRPr lang="en-US" dirty="0"/>
          </a:p>
        </p:txBody>
      </p:sp>
      <p:pic>
        <p:nvPicPr>
          <p:cNvPr id="7" name="Picture 6" descr="A white background with black dots&#10;&#10;Description automatically generated">
            <a:extLst>
              <a:ext uri="{FF2B5EF4-FFF2-40B4-BE49-F238E27FC236}">
                <a16:creationId xmlns:a16="http://schemas.microsoft.com/office/drawing/2014/main" id="{E8C6F31F-277C-2788-CBEF-7E6557EA850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3723"/>
          <a:stretch/>
        </p:blipFill>
        <p:spPr>
          <a:xfrm>
            <a:off x="4061" y="705853"/>
            <a:ext cx="9135879" cy="4437647"/>
          </a:xfrm>
          <a:prstGeom prst="rect">
            <a:avLst/>
          </a:prstGeom>
        </p:spPr>
      </p:pic>
      <p:pic>
        <p:nvPicPr>
          <p:cNvPr id="5" name="Picture 4">
            <a:extLst>
              <a:ext uri="{FF2B5EF4-FFF2-40B4-BE49-F238E27FC236}">
                <a16:creationId xmlns:a16="http://schemas.microsoft.com/office/drawing/2014/main" id="{CBAF204D-6F38-6F75-89FC-2A9D2E57965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353" y="0"/>
            <a:ext cx="9141292" cy="5143500"/>
          </a:xfrm>
          <a:prstGeom prst="rect">
            <a:avLst/>
          </a:prstGeom>
        </p:spPr>
      </p:pic>
      <p:pic>
        <p:nvPicPr>
          <p:cNvPr id="6" name="Picture 5" descr="A black background with grey letters&#10;&#10;Description automatically generated">
            <a:extLst>
              <a:ext uri="{FF2B5EF4-FFF2-40B4-BE49-F238E27FC236}">
                <a16:creationId xmlns:a16="http://schemas.microsoft.com/office/drawing/2014/main" id="{3111D513-31BC-096F-3AEA-12092990E6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696636" y="4490699"/>
            <a:ext cx="1990618" cy="385895"/>
          </a:xfrm>
          <a:prstGeom prst="rect">
            <a:avLst/>
          </a:prstGeom>
        </p:spPr>
      </p:pic>
      <p:sp>
        <p:nvSpPr>
          <p:cNvPr id="8" name="Title 7">
            <a:extLst>
              <a:ext uri="{FF2B5EF4-FFF2-40B4-BE49-F238E27FC236}">
                <a16:creationId xmlns:a16="http://schemas.microsoft.com/office/drawing/2014/main" id="{12A2AE8C-7364-1806-1ACE-292996186C38}"/>
              </a:ext>
            </a:extLst>
          </p:cNvPr>
          <p:cNvSpPr>
            <a:spLocks noGrp="1"/>
          </p:cNvSpPr>
          <p:nvPr>
            <p:ph type="title" hasCustomPrompt="1"/>
          </p:nvPr>
        </p:nvSpPr>
        <p:spPr>
          <a:xfrm>
            <a:off x="2514600" y="2074665"/>
            <a:ext cx="3943350" cy="994172"/>
          </a:xfrm>
          <a:prstGeom prst="rect">
            <a:avLst/>
          </a:prstGeom>
        </p:spPr>
        <p:txBody>
          <a:bodyPr>
            <a:normAutofit/>
          </a:bodyPr>
          <a:lstStyle>
            <a:lvl1pPr>
              <a:defRPr sz="6000">
                <a:solidFill>
                  <a:schemeClr val="bg1"/>
                </a:solidFill>
                <a:latin typeface="Segoe UI Light" panose="020B0502040204020203" pitchFamily="34" charset="0"/>
                <a:cs typeface="Segoe UI Light" panose="020B0502040204020203" pitchFamily="34" charset="0"/>
              </a:defRPr>
            </a:lvl1pPr>
          </a:lstStyle>
          <a:p>
            <a:r>
              <a:rPr lang="en-US"/>
              <a:t>Thank you.</a:t>
            </a:r>
          </a:p>
        </p:txBody>
      </p:sp>
      <p:pic>
        <p:nvPicPr>
          <p:cNvPr id="9" name="Picture 8">
            <a:extLst>
              <a:ext uri="{FF2B5EF4-FFF2-40B4-BE49-F238E27FC236}">
                <a16:creationId xmlns:a16="http://schemas.microsoft.com/office/drawing/2014/main" id="{34B7385E-13DF-648F-C35D-2606E6C7BDE7}"/>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t="85533" r="89340"/>
          <a:stretch/>
        </p:blipFill>
        <p:spPr>
          <a:xfrm>
            <a:off x="4062" y="4399415"/>
            <a:ext cx="973924" cy="744084"/>
          </a:xfrm>
          <a:prstGeom prst="rect">
            <a:avLst/>
          </a:prstGeom>
        </p:spPr>
      </p:pic>
    </p:spTree>
    <p:extLst>
      <p:ext uri="{BB962C8B-B14F-4D97-AF65-F5344CB8AC3E}">
        <p14:creationId xmlns:p14="http://schemas.microsoft.com/office/powerpoint/2010/main" val="3460193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_HM re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9F1F3BD-2B3E-2AA6-146D-B06B8177C8A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8" name="Text Placeholder 12">
            <a:extLst>
              <a:ext uri="{FF2B5EF4-FFF2-40B4-BE49-F238E27FC236}">
                <a16:creationId xmlns:a16="http://schemas.microsoft.com/office/drawing/2014/main" id="{33E49A9D-080C-CF37-53C5-267D8E77027C}"/>
              </a:ext>
            </a:extLst>
          </p:cNvPr>
          <p:cNvSpPr>
            <a:spLocks noGrp="1"/>
          </p:cNvSpPr>
          <p:nvPr>
            <p:ph type="body" sz="quarter" idx="10" hasCustomPrompt="1"/>
          </p:nvPr>
        </p:nvSpPr>
        <p:spPr>
          <a:xfrm>
            <a:off x="3376028" y="4127104"/>
            <a:ext cx="4420455" cy="444335"/>
          </a:xfrm>
          <a:prstGeom prst="rect">
            <a:avLst/>
          </a:prstGeom>
        </p:spPr>
        <p:txBody>
          <a:bodyPr wrap="square" anchor="b" anchorCtr="0"/>
          <a:lstStyle>
            <a:lvl1pPr marL="0" indent="0">
              <a:lnSpc>
                <a:spcPts val="3000"/>
              </a:lnSpc>
              <a:spcBef>
                <a:spcPts val="0"/>
              </a:spcBef>
              <a:buNone/>
              <a:defRPr lang="en-US" sz="2800" b="0" i="0" dirty="0">
                <a:solidFill>
                  <a:schemeClr val="tx1"/>
                </a:solidFill>
                <a:latin typeface="Segoe UI Semilight"/>
                <a:ea typeface="+mj-ea"/>
                <a:cs typeface="Segoe UI Semilight"/>
              </a:defRPr>
            </a:lvl1pPr>
          </a:lstStyle>
          <a:p>
            <a:pPr lvl="0"/>
            <a:r>
              <a:rPr lang="en-US"/>
              <a:t>Company Name</a:t>
            </a:r>
          </a:p>
        </p:txBody>
      </p:sp>
      <p:sp>
        <p:nvSpPr>
          <p:cNvPr id="9" name="Text Placeholder 12">
            <a:extLst>
              <a:ext uri="{FF2B5EF4-FFF2-40B4-BE49-F238E27FC236}">
                <a16:creationId xmlns:a16="http://schemas.microsoft.com/office/drawing/2014/main" id="{4EF3433E-9726-DD3D-14BF-AD6402413BD2}"/>
              </a:ext>
            </a:extLst>
          </p:cNvPr>
          <p:cNvSpPr>
            <a:spLocks noGrp="1"/>
          </p:cNvSpPr>
          <p:nvPr>
            <p:ph type="body" sz="quarter" idx="11" hasCustomPrompt="1"/>
          </p:nvPr>
        </p:nvSpPr>
        <p:spPr>
          <a:xfrm>
            <a:off x="3376027" y="4599739"/>
            <a:ext cx="3532909" cy="162940"/>
          </a:xfrm>
          <a:prstGeom prst="rect">
            <a:avLst/>
          </a:prstGeom>
        </p:spPr>
        <p:txBody>
          <a:bodyPr/>
          <a:lstStyle>
            <a:lvl1pPr marL="0" indent="0">
              <a:lnSpc>
                <a:spcPct val="100000"/>
              </a:lnSpc>
              <a:spcBef>
                <a:spcPts val="95"/>
              </a:spcBef>
              <a:buNone/>
              <a:defRPr lang="en-US" sz="1600" b="0" dirty="0">
                <a:solidFill>
                  <a:schemeClr val="tx1"/>
                </a:solidFill>
                <a:latin typeface="Segoe UI Semilight"/>
                <a:cs typeface="Segoe UI Semilight"/>
              </a:defRPr>
            </a:lvl1pPr>
          </a:lstStyle>
          <a:p>
            <a:pPr lvl="0"/>
            <a:r>
              <a:rPr lang="en-US"/>
              <a:t>Date XX, XXXX</a:t>
            </a:r>
          </a:p>
        </p:txBody>
      </p:sp>
      <p:pic>
        <p:nvPicPr>
          <p:cNvPr id="11" name="Picture 10" descr="A black background with text overlay&#10;&#10;Description automatically generated">
            <a:extLst>
              <a:ext uri="{FF2B5EF4-FFF2-40B4-BE49-F238E27FC236}">
                <a16:creationId xmlns:a16="http://schemas.microsoft.com/office/drawing/2014/main" id="{C785441C-6DE2-70A2-FF13-8201F461F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4002" y="4157919"/>
            <a:ext cx="1333456" cy="701025"/>
          </a:xfrm>
          <a:prstGeom prst="rect">
            <a:avLst/>
          </a:prstGeom>
        </p:spPr>
      </p:pic>
    </p:spTree>
    <p:extLst>
      <p:ext uri="{BB962C8B-B14F-4D97-AF65-F5344CB8AC3E}">
        <p14:creationId xmlns:p14="http://schemas.microsoft.com/office/powerpoint/2010/main" val="1201573408"/>
      </p:ext>
    </p:extLst>
  </p:cSld>
  <p:clrMapOvr>
    <a:masterClrMapping/>
  </p:clrMapOvr>
  <p:transition spd="med"/>
  <p:extLst>
    <p:ext uri="{DCECCB84-F9BA-43D5-87BE-67443E8EF086}">
      <p15:sldGuideLst xmlns:p15="http://schemas.microsoft.com/office/powerpoint/2012/main">
        <p15:guide id="2" pos="288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F66156-8EF9-76E1-A4E7-7C94ADC4E76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85533"/>
          <a:stretch/>
        </p:blipFill>
        <p:spPr>
          <a:xfrm>
            <a:off x="4061" y="4399415"/>
            <a:ext cx="9135879" cy="744084"/>
          </a:xfrm>
          <a:prstGeom prst="rect">
            <a:avLst/>
          </a:prstGeom>
        </p:spPr>
      </p:pic>
      <p:pic>
        <p:nvPicPr>
          <p:cNvPr id="2" name="Graphic 1">
            <a:extLst>
              <a:ext uri="{FF2B5EF4-FFF2-40B4-BE49-F238E27FC236}">
                <a16:creationId xmlns:a16="http://schemas.microsoft.com/office/drawing/2014/main" id="{2F22CF89-2248-610C-20CD-033A87BA00B8}"/>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040744" y="4714715"/>
            <a:ext cx="562916" cy="278967"/>
          </a:xfrm>
          <a:prstGeom prst="rect">
            <a:avLst/>
          </a:prstGeom>
        </p:spPr>
      </p:pic>
      <p:sp>
        <p:nvSpPr>
          <p:cNvPr id="3" name="Holder 6">
            <a:extLst>
              <a:ext uri="{FF2B5EF4-FFF2-40B4-BE49-F238E27FC236}">
                <a16:creationId xmlns:a16="http://schemas.microsoft.com/office/drawing/2014/main" id="{95327B3E-525E-1A16-87AF-77F195547A60}"/>
              </a:ext>
            </a:extLst>
          </p:cNvPr>
          <p:cNvSpPr txBox="1">
            <a:spLocks/>
          </p:cNvSpPr>
          <p:nvPr userDrawn="1"/>
        </p:nvSpPr>
        <p:spPr>
          <a:xfrm>
            <a:off x="8881783" y="4890057"/>
            <a:ext cx="161973" cy="126958"/>
          </a:xfrm>
          <a:prstGeom prst="rect">
            <a:avLst/>
          </a:prstGeom>
        </p:spPr>
        <p:txBody>
          <a:bodyPr wrap="square" lIns="0" tIns="0" rIns="0" bIns="0" anchor="b" anchorCtr="0">
            <a:spAutoFit/>
          </a:bodyPr>
          <a:lstStyle>
            <a:lvl1pPr marL="0" indent="0" algn="l" defTabSz="609507">
              <a:buFont typeface="Arial" panose="020B0604020202020204" pitchFamily="34" charset="0"/>
              <a:buNone/>
              <a:defRPr sz="1400">
                <a:solidFill>
                  <a:schemeClr val="tx1">
                    <a:tint val="75000"/>
                  </a:schemeClr>
                </a:solidFill>
                <a:latin typeface="+mj-lt"/>
                <a:ea typeface="Calibri"/>
                <a:cs typeface="Calibri"/>
                <a:sym typeface="Calibri"/>
              </a:defRPr>
            </a:lvl1pPr>
            <a:lvl2pPr indent="609507" defTabSz="609507">
              <a:defRPr>
                <a:latin typeface="Calibri"/>
                <a:ea typeface="Calibri"/>
                <a:cs typeface="Calibri"/>
                <a:sym typeface="Calibri"/>
              </a:defRPr>
            </a:lvl2pPr>
            <a:lvl3pPr indent="1219014" defTabSz="609507">
              <a:defRPr>
                <a:latin typeface="Calibri"/>
                <a:ea typeface="Calibri"/>
                <a:cs typeface="Calibri"/>
                <a:sym typeface="Calibri"/>
              </a:defRPr>
            </a:lvl3pPr>
            <a:lvl4pPr indent="1828522" defTabSz="609507">
              <a:defRPr>
                <a:latin typeface="Calibri"/>
                <a:ea typeface="Calibri"/>
                <a:cs typeface="Calibri"/>
                <a:sym typeface="Calibri"/>
              </a:defRPr>
            </a:lvl4pPr>
            <a:lvl5pPr indent="2438027" defTabSz="609507">
              <a:defRPr>
                <a:latin typeface="Calibri"/>
                <a:ea typeface="Calibri"/>
                <a:cs typeface="Calibri"/>
                <a:sym typeface="Calibri"/>
              </a:defRPr>
            </a:lvl5pPr>
            <a:lvl6pPr indent="3047536" defTabSz="609507">
              <a:defRPr>
                <a:latin typeface="Calibri"/>
                <a:ea typeface="Calibri"/>
                <a:cs typeface="Calibri"/>
                <a:sym typeface="Calibri"/>
              </a:defRPr>
            </a:lvl6pPr>
            <a:lvl7pPr indent="3657043" defTabSz="609507">
              <a:defRPr>
                <a:latin typeface="Calibri"/>
                <a:ea typeface="Calibri"/>
                <a:cs typeface="Calibri"/>
                <a:sym typeface="Calibri"/>
              </a:defRPr>
            </a:lvl7pPr>
            <a:lvl8pPr indent="4266549" defTabSz="609507">
              <a:defRPr>
                <a:latin typeface="Calibri"/>
                <a:ea typeface="Calibri"/>
                <a:cs typeface="Calibri"/>
                <a:sym typeface="Calibri"/>
              </a:defRPr>
            </a:lvl8pPr>
            <a:lvl9pPr indent="4876057" defTabSz="609507">
              <a:defRPr>
                <a:latin typeface="Calibri"/>
                <a:ea typeface="Calibri"/>
                <a:cs typeface="Calibri"/>
                <a:sym typeface="Calibri"/>
              </a:defRPr>
            </a:lvl9pPr>
          </a:lstStyle>
          <a:p>
            <a:fld id="{B6F15528-21DE-4FAA-801E-634DDDAF4B2B}" type="slidenum">
              <a:rPr lang="en-US" sz="825" smtClean="0">
                <a:latin typeface="Segoe UI" panose="020B0502040204020203" pitchFamily="34" charset="0"/>
                <a:cs typeface="Segoe UI" panose="020B0502040204020203" pitchFamily="34" charset="0"/>
              </a:rPr>
              <a:pPr/>
              <a:t>‹#›</a:t>
            </a:fld>
            <a:endParaRPr lang="en-US" sz="75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308698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Cover_HM re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A12073-D3EF-3EB7-B7CF-FFFBA43EEE1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2" name="object 4">
            <a:extLst>
              <a:ext uri="{FF2B5EF4-FFF2-40B4-BE49-F238E27FC236}">
                <a16:creationId xmlns:a16="http://schemas.microsoft.com/office/drawing/2014/main" id="{4EED588B-3CE0-4A61-BED1-16BC81E235E0}"/>
              </a:ext>
            </a:extLst>
          </p:cNvPr>
          <p:cNvSpPr txBox="1"/>
          <p:nvPr userDrawn="1"/>
        </p:nvSpPr>
        <p:spPr>
          <a:xfrm>
            <a:off x="2696105" y="4700620"/>
            <a:ext cx="2311516" cy="151323"/>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808080"/>
                </a:solidFill>
                <a:latin typeface="Segoe UI"/>
                <a:cs typeface="Segoe UI"/>
              </a:rPr>
              <a:t>(800)</a:t>
            </a:r>
            <a:r>
              <a:rPr sz="900" spc="-25" dirty="0">
                <a:solidFill>
                  <a:srgbClr val="808080"/>
                </a:solidFill>
                <a:latin typeface="Segoe UI"/>
                <a:cs typeface="Segoe UI"/>
              </a:rPr>
              <a:t> </a:t>
            </a:r>
            <a:r>
              <a:rPr sz="900" dirty="0">
                <a:solidFill>
                  <a:srgbClr val="808080"/>
                </a:solidFill>
                <a:latin typeface="Segoe UI"/>
                <a:cs typeface="Segoe UI"/>
              </a:rPr>
              <a:t>247.7756</a:t>
            </a:r>
            <a:r>
              <a:rPr sz="900" spc="204" dirty="0">
                <a:solidFill>
                  <a:srgbClr val="808080"/>
                </a:solidFill>
                <a:latin typeface="Segoe UI"/>
                <a:cs typeface="Segoe UI"/>
              </a:rPr>
              <a:t> </a:t>
            </a:r>
            <a:r>
              <a:rPr sz="900" dirty="0">
                <a:solidFill>
                  <a:srgbClr val="808080"/>
                </a:solidFill>
                <a:latin typeface="Segoe UI"/>
                <a:cs typeface="Segoe UI"/>
              </a:rPr>
              <a:t>|</a:t>
            </a:r>
            <a:r>
              <a:rPr sz="900" spc="210" dirty="0">
                <a:solidFill>
                  <a:srgbClr val="808080"/>
                </a:solidFill>
                <a:latin typeface="Segoe UI"/>
                <a:cs typeface="Segoe UI"/>
              </a:rPr>
              <a:t> </a:t>
            </a:r>
            <a:r>
              <a:rPr sz="900" spc="-10" dirty="0">
                <a:solidFill>
                  <a:srgbClr val="808080"/>
                </a:solidFill>
                <a:latin typeface="Segoe UI"/>
                <a:cs typeface="Segoe UI"/>
              </a:rPr>
              <a:t>holmesmurphy.com</a:t>
            </a:r>
            <a:endParaRPr sz="900" dirty="0">
              <a:latin typeface="Segoe UI"/>
              <a:cs typeface="Segoe UI"/>
            </a:endParaRPr>
          </a:p>
        </p:txBody>
      </p:sp>
    </p:spTree>
    <p:extLst>
      <p:ext uri="{BB962C8B-B14F-4D97-AF65-F5344CB8AC3E}">
        <p14:creationId xmlns:p14="http://schemas.microsoft.com/office/powerpoint/2010/main" val="885103483"/>
      </p:ext>
    </p:extLst>
  </p:cSld>
  <p:clrMapOvr>
    <a:masterClrMapping/>
  </p:clrMapOvr>
  <p:transition spd="med"/>
  <p:extLst>
    <p:ext uri="{DCECCB84-F9BA-43D5-87BE-67443E8EF086}">
      <p15:sldGuideLst xmlns:p15="http://schemas.microsoft.com/office/powerpoint/2012/main">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ver_HM Construction">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F0967EC-B9C5-AFAE-8726-7BA0DF54324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8" name="Text Placeholder 12">
            <a:extLst>
              <a:ext uri="{FF2B5EF4-FFF2-40B4-BE49-F238E27FC236}">
                <a16:creationId xmlns:a16="http://schemas.microsoft.com/office/drawing/2014/main" id="{42E2EA73-D520-6B40-9D58-077A2BF50629}"/>
              </a:ext>
            </a:extLst>
          </p:cNvPr>
          <p:cNvSpPr>
            <a:spLocks noGrp="1"/>
          </p:cNvSpPr>
          <p:nvPr>
            <p:ph type="body" sz="quarter" idx="10" hasCustomPrompt="1"/>
          </p:nvPr>
        </p:nvSpPr>
        <p:spPr>
          <a:xfrm>
            <a:off x="3376028" y="4127104"/>
            <a:ext cx="4420455" cy="444335"/>
          </a:xfrm>
          <a:prstGeom prst="rect">
            <a:avLst/>
          </a:prstGeom>
        </p:spPr>
        <p:txBody>
          <a:bodyPr wrap="square" anchor="b" anchorCtr="0"/>
          <a:lstStyle>
            <a:lvl1pPr marL="0" indent="0">
              <a:lnSpc>
                <a:spcPts val="3000"/>
              </a:lnSpc>
              <a:spcBef>
                <a:spcPts val="0"/>
              </a:spcBef>
              <a:buNone/>
              <a:defRPr lang="en-US" sz="2800" b="0" i="0" dirty="0">
                <a:solidFill>
                  <a:schemeClr val="tx1"/>
                </a:solidFill>
                <a:latin typeface="Segoe UI Semilight"/>
                <a:ea typeface="+mj-ea"/>
                <a:cs typeface="Segoe UI Semilight"/>
              </a:defRPr>
            </a:lvl1pPr>
          </a:lstStyle>
          <a:p>
            <a:pPr lvl="0"/>
            <a:r>
              <a:rPr lang="en-US"/>
              <a:t>Company Name</a:t>
            </a:r>
          </a:p>
        </p:txBody>
      </p:sp>
      <p:sp>
        <p:nvSpPr>
          <p:cNvPr id="9" name="Text Placeholder 12">
            <a:extLst>
              <a:ext uri="{FF2B5EF4-FFF2-40B4-BE49-F238E27FC236}">
                <a16:creationId xmlns:a16="http://schemas.microsoft.com/office/drawing/2014/main" id="{EB274B47-DF28-73EC-DA88-213FACDE68B6}"/>
              </a:ext>
            </a:extLst>
          </p:cNvPr>
          <p:cNvSpPr>
            <a:spLocks noGrp="1"/>
          </p:cNvSpPr>
          <p:nvPr>
            <p:ph type="body" sz="quarter" idx="11" hasCustomPrompt="1"/>
          </p:nvPr>
        </p:nvSpPr>
        <p:spPr>
          <a:xfrm>
            <a:off x="3376027" y="4599739"/>
            <a:ext cx="3532909" cy="162940"/>
          </a:xfrm>
          <a:prstGeom prst="rect">
            <a:avLst/>
          </a:prstGeom>
        </p:spPr>
        <p:txBody>
          <a:bodyPr/>
          <a:lstStyle>
            <a:lvl1pPr marL="0" indent="0">
              <a:lnSpc>
                <a:spcPct val="100000"/>
              </a:lnSpc>
              <a:spcBef>
                <a:spcPts val="95"/>
              </a:spcBef>
              <a:buNone/>
              <a:defRPr lang="en-US" sz="1600" b="0" dirty="0">
                <a:solidFill>
                  <a:schemeClr val="tx1"/>
                </a:solidFill>
                <a:latin typeface="Segoe UI Semilight"/>
                <a:cs typeface="Segoe UI Semilight"/>
              </a:defRPr>
            </a:lvl1pPr>
          </a:lstStyle>
          <a:p>
            <a:pPr lvl="0"/>
            <a:r>
              <a:rPr lang="en-US"/>
              <a:t>Date XX, XXXX</a:t>
            </a:r>
          </a:p>
        </p:txBody>
      </p:sp>
      <p:pic>
        <p:nvPicPr>
          <p:cNvPr id="11" name="Picture 10" descr="A black background with text overlay&#10;&#10;Description automatically generated">
            <a:extLst>
              <a:ext uri="{FF2B5EF4-FFF2-40B4-BE49-F238E27FC236}">
                <a16:creationId xmlns:a16="http://schemas.microsoft.com/office/drawing/2014/main" id="{E84DED77-EF6E-5ED0-CA62-D708BD4D25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4002" y="4157919"/>
            <a:ext cx="1333456" cy="701025"/>
          </a:xfrm>
          <a:prstGeom prst="rect">
            <a:avLst/>
          </a:prstGeom>
        </p:spPr>
      </p:pic>
    </p:spTree>
    <p:extLst>
      <p:ext uri="{BB962C8B-B14F-4D97-AF65-F5344CB8AC3E}">
        <p14:creationId xmlns:p14="http://schemas.microsoft.com/office/powerpoint/2010/main" val="921743546"/>
      </p:ext>
    </p:extLst>
  </p:cSld>
  <p:clrMapOvr>
    <a:masterClrMapping/>
  </p:clrMapOvr>
  <p:transition spd="med"/>
  <p:extLst>
    <p:ext uri="{DCECCB84-F9BA-43D5-87BE-67443E8EF086}">
      <p15:sldGuideLst xmlns:p15="http://schemas.microsoft.com/office/powerpoint/2012/main">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Cover_HM Construction">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A12073-D3EF-3EB7-B7CF-FFFBA43EEE1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3" name="object 4">
            <a:extLst>
              <a:ext uri="{FF2B5EF4-FFF2-40B4-BE49-F238E27FC236}">
                <a16:creationId xmlns:a16="http://schemas.microsoft.com/office/drawing/2014/main" id="{9626D121-FE90-0988-5130-F10EE567FBA4}"/>
              </a:ext>
            </a:extLst>
          </p:cNvPr>
          <p:cNvSpPr txBox="1"/>
          <p:nvPr userDrawn="1"/>
        </p:nvSpPr>
        <p:spPr>
          <a:xfrm>
            <a:off x="2696105" y="4475635"/>
            <a:ext cx="2311516" cy="151323"/>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808080"/>
                </a:solidFill>
                <a:latin typeface="Segoe UI"/>
                <a:cs typeface="Segoe UI"/>
              </a:rPr>
              <a:t>(800)</a:t>
            </a:r>
            <a:r>
              <a:rPr sz="900" spc="-25" dirty="0">
                <a:solidFill>
                  <a:srgbClr val="808080"/>
                </a:solidFill>
                <a:latin typeface="Segoe UI"/>
                <a:cs typeface="Segoe UI"/>
              </a:rPr>
              <a:t> </a:t>
            </a:r>
            <a:r>
              <a:rPr sz="900" dirty="0">
                <a:solidFill>
                  <a:srgbClr val="808080"/>
                </a:solidFill>
                <a:latin typeface="Segoe UI"/>
                <a:cs typeface="Segoe UI"/>
              </a:rPr>
              <a:t>247.7756</a:t>
            </a:r>
            <a:r>
              <a:rPr sz="900" spc="204" dirty="0">
                <a:solidFill>
                  <a:srgbClr val="808080"/>
                </a:solidFill>
                <a:latin typeface="Segoe UI"/>
                <a:cs typeface="Segoe UI"/>
              </a:rPr>
              <a:t> </a:t>
            </a:r>
            <a:r>
              <a:rPr sz="900" dirty="0">
                <a:solidFill>
                  <a:srgbClr val="808080"/>
                </a:solidFill>
                <a:latin typeface="Segoe UI"/>
                <a:cs typeface="Segoe UI"/>
              </a:rPr>
              <a:t>|</a:t>
            </a:r>
            <a:r>
              <a:rPr sz="900" spc="210" dirty="0">
                <a:solidFill>
                  <a:srgbClr val="808080"/>
                </a:solidFill>
                <a:latin typeface="Segoe UI"/>
                <a:cs typeface="Segoe UI"/>
              </a:rPr>
              <a:t> </a:t>
            </a:r>
            <a:r>
              <a:rPr sz="900" spc="-10" dirty="0">
                <a:solidFill>
                  <a:srgbClr val="808080"/>
                </a:solidFill>
                <a:latin typeface="Segoe UI"/>
                <a:cs typeface="Segoe UI"/>
              </a:rPr>
              <a:t>holmesmurphy.com</a:t>
            </a:r>
            <a:endParaRPr sz="900" dirty="0">
              <a:latin typeface="Segoe UI"/>
              <a:cs typeface="Segoe UI"/>
            </a:endParaRPr>
          </a:p>
        </p:txBody>
      </p:sp>
    </p:spTree>
    <p:extLst>
      <p:ext uri="{BB962C8B-B14F-4D97-AF65-F5344CB8AC3E}">
        <p14:creationId xmlns:p14="http://schemas.microsoft.com/office/powerpoint/2010/main" val="1671779088"/>
      </p:ext>
    </p:extLst>
  </p:cSld>
  <p:clrMapOvr>
    <a:masterClrMapping/>
  </p:clrMapOvr>
  <p:transition spd="med"/>
  <p:extLst>
    <p:ext uri="{DCECCB84-F9BA-43D5-87BE-67443E8EF086}">
      <p15:sldGuideLst xmlns:p15="http://schemas.microsoft.com/office/powerpoint/2012/main">
        <p15:guide id="2" pos="2880" userDrawn="1">
          <p15:clr>
            <a:srgbClr val="FBAE40"/>
          </p15:clr>
        </p15:guide>
        <p15:guide id="3" orient="horz" pos="286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ver_HM Petroleum">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A3E577D-0207-6AA6-3387-552268FE195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8" name="Text Placeholder 12">
            <a:extLst>
              <a:ext uri="{FF2B5EF4-FFF2-40B4-BE49-F238E27FC236}">
                <a16:creationId xmlns:a16="http://schemas.microsoft.com/office/drawing/2014/main" id="{B941837F-7B9B-6235-6B8C-1188A9BDFFED}"/>
              </a:ext>
            </a:extLst>
          </p:cNvPr>
          <p:cNvSpPr>
            <a:spLocks noGrp="1"/>
          </p:cNvSpPr>
          <p:nvPr>
            <p:ph type="body" sz="quarter" idx="10" hasCustomPrompt="1"/>
          </p:nvPr>
        </p:nvSpPr>
        <p:spPr>
          <a:xfrm>
            <a:off x="3376028" y="4127104"/>
            <a:ext cx="4420455" cy="444335"/>
          </a:xfrm>
          <a:prstGeom prst="rect">
            <a:avLst/>
          </a:prstGeom>
        </p:spPr>
        <p:txBody>
          <a:bodyPr wrap="square" anchor="b" anchorCtr="0"/>
          <a:lstStyle>
            <a:lvl1pPr marL="0" indent="0">
              <a:lnSpc>
                <a:spcPts val="3000"/>
              </a:lnSpc>
              <a:spcBef>
                <a:spcPts val="0"/>
              </a:spcBef>
              <a:buNone/>
              <a:defRPr lang="en-US" sz="2800" b="0" i="0" dirty="0">
                <a:solidFill>
                  <a:schemeClr val="tx1"/>
                </a:solidFill>
                <a:latin typeface="Segoe UI Semilight"/>
                <a:ea typeface="+mj-ea"/>
                <a:cs typeface="Segoe UI Semilight"/>
              </a:defRPr>
            </a:lvl1pPr>
          </a:lstStyle>
          <a:p>
            <a:pPr lvl="0"/>
            <a:r>
              <a:rPr lang="en-US"/>
              <a:t>Company Name</a:t>
            </a:r>
          </a:p>
        </p:txBody>
      </p:sp>
      <p:sp>
        <p:nvSpPr>
          <p:cNvPr id="9" name="Text Placeholder 12">
            <a:extLst>
              <a:ext uri="{FF2B5EF4-FFF2-40B4-BE49-F238E27FC236}">
                <a16:creationId xmlns:a16="http://schemas.microsoft.com/office/drawing/2014/main" id="{9508A383-3BEB-27FB-6A9A-0FCAE5E3AD19}"/>
              </a:ext>
            </a:extLst>
          </p:cNvPr>
          <p:cNvSpPr>
            <a:spLocks noGrp="1"/>
          </p:cNvSpPr>
          <p:nvPr>
            <p:ph type="body" sz="quarter" idx="11" hasCustomPrompt="1"/>
          </p:nvPr>
        </p:nvSpPr>
        <p:spPr>
          <a:xfrm>
            <a:off x="3376027" y="4599739"/>
            <a:ext cx="3532909" cy="162940"/>
          </a:xfrm>
          <a:prstGeom prst="rect">
            <a:avLst/>
          </a:prstGeom>
        </p:spPr>
        <p:txBody>
          <a:bodyPr/>
          <a:lstStyle>
            <a:lvl1pPr marL="0" indent="0">
              <a:lnSpc>
                <a:spcPct val="100000"/>
              </a:lnSpc>
              <a:spcBef>
                <a:spcPts val="95"/>
              </a:spcBef>
              <a:buNone/>
              <a:defRPr lang="en-US" sz="1600" b="0" dirty="0">
                <a:solidFill>
                  <a:schemeClr val="tx1"/>
                </a:solidFill>
                <a:latin typeface="Segoe UI Semilight"/>
                <a:cs typeface="Segoe UI Semilight"/>
              </a:defRPr>
            </a:lvl1pPr>
          </a:lstStyle>
          <a:p>
            <a:pPr lvl="0"/>
            <a:r>
              <a:rPr lang="en-US"/>
              <a:t>Date XX, XXXX</a:t>
            </a:r>
          </a:p>
        </p:txBody>
      </p:sp>
      <p:pic>
        <p:nvPicPr>
          <p:cNvPr id="11" name="Picture 10" descr="A black background with text overlay&#10;&#10;Description automatically generated">
            <a:extLst>
              <a:ext uri="{FF2B5EF4-FFF2-40B4-BE49-F238E27FC236}">
                <a16:creationId xmlns:a16="http://schemas.microsoft.com/office/drawing/2014/main" id="{18799A4B-4784-E5FD-B180-1CA85D23B1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4002" y="4157919"/>
            <a:ext cx="1333456" cy="701025"/>
          </a:xfrm>
          <a:prstGeom prst="rect">
            <a:avLst/>
          </a:prstGeom>
        </p:spPr>
      </p:pic>
    </p:spTree>
    <p:extLst>
      <p:ext uri="{BB962C8B-B14F-4D97-AF65-F5344CB8AC3E}">
        <p14:creationId xmlns:p14="http://schemas.microsoft.com/office/powerpoint/2010/main" val="3024711658"/>
      </p:ext>
    </p:extLst>
  </p:cSld>
  <p:clrMapOvr>
    <a:masterClrMapping/>
  </p:clrMapOvr>
  <p:transition spd="med"/>
  <p:extLst>
    <p:ext uri="{DCECCB84-F9BA-43D5-87BE-67443E8EF086}">
      <p15:sldGuideLst xmlns:p15="http://schemas.microsoft.com/office/powerpoint/2012/main">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slideLayout" Target="../slideLayouts/slideLayout47.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29" Type="http://schemas.openxmlformats.org/officeDocument/2006/relationships/slideLayout" Target="../slideLayouts/slideLayout50.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slideLayout" Target="../slideLayouts/slideLayout49.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31" Type="http://schemas.openxmlformats.org/officeDocument/2006/relationships/image" Target="../media/image1.svg"/><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slideLayout" Target="../slideLayouts/slideLayout48.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C6355D4C-9F75-5C9C-1E3E-9B010F5D5784}"/>
              </a:ext>
            </a:extLst>
          </p:cNvPr>
          <p:cNvPicPr>
            <a:picLocks noChangeAspect="1"/>
          </p:cNvPicPr>
          <p:nvPr userDrawn="1"/>
        </p:nvPicPr>
        <p:blipFill>
          <a:blip>
            <a:extLst>
              <a:ext uri="{96DAC541-7B7A-43D3-8B79-37D633B846F1}">
                <asvg:svgBlip xmlns:asvg="http://schemas.microsoft.com/office/drawing/2016/SVG/main" r:embed="rId23"/>
              </a:ext>
            </a:extLst>
          </a:blip>
          <a:stretch>
            <a:fillRect/>
          </a:stretch>
        </p:blipFill>
        <p:spPr>
          <a:xfrm>
            <a:off x="8040745" y="4714715"/>
            <a:ext cx="562916" cy="278967"/>
          </a:xfrm>
          <a:prstGeom prst="rect">
            <a:avLst/>
          </a:prstGeom>
        </p:spPr>
      </p:pic>
    </p:spTree>
  </p:cSld>
  <p:clrMap bg1="lt1" tx1="dk1" bg2="lt2" tx2="dk2" accent1="accent1" accent2="accent2" accent3="accent3" accent4="accent4" accent5="accent5" accent6="accent6" hlink="hlink" folHlink="folHlink"/>
  <p:sldLayoutIdLst>
    <p:sldLayoutId id="2147483843" r:id="rId1"/>
    <p:sldLayoutId id="2147483851" r:id="rId2"/>
    <p:sldLayoutId id="2147483846" r:id="rId3"/>
    <p:sldLayoutId id="2147483854" r:id="rId4"/>
    <p:sldLayoutId id="2147483844" r:id="rId5"/>
    <p:sldLayoutId id="2147483852" r:id="rId6"/>
    <p:sldLayoutId id="2147483847" r:id="rId7"/>
    <p:sldLayoutId id="2147483855" r:id="rId8"/>
    <p:sldLayoutId id="2147483848" r:id="rId9"/>
    <p:sldLayoutId id="2147483856" r:id="rId10"/>
    <p:sldLayoutId id="2147483849" r:id="rId11"/>
    <p:sldLayoutId id="2147483857" r:id="rId12"/>
    <p:sldLayoutId id="2147483850" r:id="rId13"/>
    <p:sldLayoutId id="2147483858" r:id="rId14"/>
    <p:sldLayoutId id="2147483943" r:id="rId15"/>
    <p:sldLayoutId id="2147483944" r:id="rId16"/>
    <p:sldLayoutId id="2147483946" r:id="rId17"/>
    <p:sldLayoutId id="2147483978" r:id="rId18"/>
    <p:sldLayoutId id="2147484100" r:id="rId19"/>
    <p:sldLayoutId id="2147484095" r:id="rId20"/>
    <p:sldLayoutId id="2147484101" r:id="rId21"/>
  </p:sldLayoutIdLst>
  <p:transition spd="med"/>
  <p:hf sldNum="0" hdr="0" dt="0"/>
  <p:txStyles>
    <p:titleStyle>
      <a:lvl1pPr defTabSz="457169" eaLnBrk="1" hangingPunct="1">
        <a:defRPr sz="3600">
          <a:solidFill>
            <a:srgbClr val="622650"/>
          </a:solidFill>
          <a:latin typeface="Source Sans Pro"/>
          <a:ea typeface="Source Sans Pro"/>
          <a:cs typeface="Source Sans Pro"/>
          <a:sym typeface="Source Sans Pro"/>
        </a:defRPr>
      </a:lvl1pPr>
      <a:lvl2pPr defTabSz="457169" eaLnBrk="1" hangingPunct="1">
        <a:defRPr sz="3600">
          <a:solidFill>
            <a:srgbClr val="622650"/>
          </a:solidFill>
          <a:latin typeface="Source Sans Pro"/>
          <a:ea typeface="Source Sans Pro"/>
          <a:cs typeface="Source Sans Pro"/>
          <a:sym typeface="Source Sans Pro"/>
        </a:defRPr>
      </a:lvl2pPr>
      <a:lvl3pPr defTabSz="457169" eaLnBrk="1" hangingPunct="1">
        <a:defRPr sz="3600">
          <a:solidFill>
            <a:srgbClr val="622650"/>
          </a:solidFill>
          <a:latin typeface="Source Sans Pro"/>
          <a:ea typeface="Source Sans Pro"/>
          <a:cs typeface="Source Sans Pro"/>
          <a:sym typeface="Source Sans Pro"/>
        </a:defRPr>
      </a:lvl3pPr>
      <a:lvl4pPr defTabSz="457169" eaLnBrk="1" hangingPunct="1">
        <a:defRPr sz="3600">
          <a:solidFill>
            <a:srgbClr val="622650"/>
          </a:solidFill>
          <a:latin typeface="Source Sans Pro"/>
          <a:ea typeface="Source Sans Pro"/>
          <a:cs typeface="Source Sans Pro"/>
          <a:sym typeface="Source Sans Pro"/>
        </a:defRPr>
      </a:lvl4pPr>
      <a:lvl5pPr defTabSz="457169" eaLnBrk="1" hangingPunct="1">
        <a:defRPr sz="3600">
          <a:solidFill>
            <a:srgbClr val="622650"/>
          </a:solidFill>
          <a:latin typeface="Source Sans Pro"/>
          <a:ea typeface="Source Sans Pro"/>
          <a:cs typeface="Source Sans Pro"/>
          <a:sym typeface="Source Sans Pro"/>
        </a:defRPr>
      </a:lvl5pPr>
      <a:lvl6pPr defTabSz="457169" eaLnBrk="1" hangingPunct="1">
        <a:defRPr sz="3600">
          <a:solidFill>
            <a:srgbClr val="622650"/>
          </a:solidFill>
          <a:latin typeface="Source Sans Pro"/>
          <a:ea typeface="Source Sans Pro"/>
          <a:cs typeface="Source Sans Pro"/>
          <a:sym typeface="Source Sans Pro"/>
        </a:defRPr>
      </a:lvl6pPr>
      <a:lvl7pPr defTabSz="457169" eaLnBrk="1" hangingPunct="1">
        <a:defRPr sz="3600">
          <a:solidFill>
            <a:srgbClr val="622650"/>
          </a:solidFill>
          <a:latin typeface="Source Sans Pro"/>
          <a:ea typeface="Source Sans Pro"/>
          <a:cs typeface="Source Sans Pro"/>
          <a:sym typeface="Source Sans Pro"/>
        </a:defRPr>
      </a:lvl7pPr>
      <a:lvl8pPr defTabSz="457169" eaLnBrk="1" hangingPunct="1">
        <a:defRPr sz="3600">
          <a:solidFill>
            <a:srgbClr val="622650"/>
          </a:solidFill>
          <a:latin typeface="Source Sans Pro"/>
          <a:ea typeface="Source Sans Pro"/>
          <a:cs typeface="Source Sans Pro"/>
          <a:sym typeface="Source Sans Pro"/>
        </a:defRPr>
      </a:lvl8pPr>
      <a:lvl9pPr defTabSz="457169" eaLnBrk="1" hangingPunct="1">
        <a:defRPr sz="3600">
          <a:solidFill>
            <a:srgbClr val="622650"/>
          </a:solidFill>
          <a:latin typeface="Source Sans Pro"/>
          <a:ea typeface="Source Sans Pro"/>
          <a:cs typeface="Source Sans Pro"/>
          <a:sym typeface="Source Sans Pro"/>
        </a:defRPr>
      </a:lvl9pPr>
    </p:titleStyle>
    <p:bodyStyle>
      <a:lvl1pPr marL="342878" indent="-342878" defTabSz="457169" eaLnBrk="1" hangingPunct="1">
        <a:spcBef>
          <a:spcPts val="500"/>
        </a:spcBef>
        <a:buSzPct val="100000"/>
        <a:buFont typeface="Arial"/>
        <a:buChar char="•"/>
        <a:defRPr sz="2400">
          <a:solidFill>
            <a:srgbClr val="505151"/>
          </a:solidFill>
          <a:latin typeface="Source Sans Pro"/>
          <a:ea typeface="Source Sans Pro"/>
          <a:cs typeface="Source Sans Pro"/>
          <a:sym typeface="Source Sans Pro"/>
        </a:defRPr>
      </a:lvl1pPr>
      <a:lvl2pPr marL="800046" indent="-342878" defTabSz="457169" eaLnBrk="1" hangingPunct="1">
        <a:spcBef>
          <a:spcPts val="500"/>
        </a:spcBef>
        <a:buSzPct val="100000"/>
        <a:buFont typeface="Arial"/>
        <a:buChar char="–"/>
        <a:defRPr sz="2400">
          <a:solidFill>
            <a:srgbClr val="505151"/>
          </a:solidFill>
          <a:latin typeface="Source Sans Pro"/>
          <a:ea typeface="Source Sans Pro"/>
          <a:cs typeface="Source Sans Pro"/>
          <a:sym typeface="Source Sans Pro"/>
        </a:defRPr>
      </a:lvl2pPr>
      <a:lvl3pPr marL="1219118" indent="-304780" defTabSz="457169" eaLnBrk="1" hangingPunct="1">
        <a:spcBef>
          <a:spcPts val="500"/>
        </a:spcBef>
        <a:buSzPct val="100000"/>
        <a:buFont typeface="Arial"/>
        <a:buChar char="•"/>
        <a:defRPr sz="2400">
          <a:solidFill>
            <a:srgbClr val="505151"/>
          </a:solidFill>
          <a:latin typeface="Source Sans Pro"/>
          <a:ea typeface="Source Sans Pro"/>
          <a:cs typeface="Source Sans Pro"/>
          <a:sym typeface="Source Sans Pro"/>
        </a:defRPr>
      </a:lvl3pPr>
      <a:lvl4pPr marL="1676286" indent="-304780" defTabSz="457169" eaLnBrk="1" hangingPunct="1">
        <a:spcBef>
          <a:spcPts val="500"/>
        </a:spcBef>
        <a:buSzPct val="100000"/>
        <a:buFont typeface="Arial"/>
        <a:buChar char="–"/>
        <a:defRPr sz="2400">
          <a:solidFill>
            <a:srgbClr val="505151"/>
          </a:solidFill>
          <a:latin typeface="Source Sans Pro"/>
          <a:ea typeface="Source Sans Pro"/>
          <a:cs typeface="Source Sans Pro"/>
          <a:sym typeface="Source Sans Pro"/>
        </a:defRPr>
      </a:lvl4pPr>
      <a:lvl5pPr marL="2133457" indent="-304780" defTabSz="457169" eaLnBrk="1" hangingPunct="1">
        <a:spcBef>
          <a:spcPts val="500"/>
        </a:spcBef>
        <a:buSzPct val="100000"/>
        <a:buFont typeface="Arial"/>
        <a:buChar char="»"/>
        <a:defRPr sz="2400">
          <a:solidFill>
            <a:srgbClr val="505151"/>
          </a:solidFill>
          <a:latin typeface="Source Sans Pro"/>
          <a:ea typeface="Source Sans Pro"/>
          <a:cs typeface="Source Sans Pro"/>
          <a:sym typeface="Source Sans Pro"/>
        </a:defRPr>
      </a:lvl5pPr>
      <a:lvl6pPr marL="2560147" indent="-274301" defTabSz="457169" eaLnBrk="1" hangingPunct="1">
        <a:spcBef>
          <a:spcPts val="500"/>
        </a:spcBef>
        <a:buSzPct val="100000"/>
        <a:buFont typeface="Arial"/>
        <a:buChar char="•"/>
        <a:defRPr sz="2400">
          <a:solidFill>
            <a:srgbClr val="505151"/>
          </a:solidFill>
          <a:latin typeface="Source Sans Pro"/>
          <a:ea typeface="Source Sans Pro"/>
          <a:cs typeface="Source Sans Pro"/>
          <a:sym typeface="Source Sans Pro"/>
        </a:defRPr>
      </a:lvl6pPr>
      <a:lvl7pPr marL="3017317" indent="-274301" defTabSz="457169" eaLnBrk="1" hangingPunct="1">
        <a:spcBef>
          <a:spcPts val="500"/>
        </a:spcBef>
        <a:buSzPct val="100000"/>
        <a:buFont typeface="Arial"/>
        <a:buChar char="•"/>
        <a:defRPr sz="2400">
          <a:solidFill>
            <a:srgbClr val="505151"/>
          </a:solidFill>
          <a:latin typeface="Source Sans Pro"/>
          <a:ea typeface="Source Sans Pro"/>
          <a:cs typeface="Source Sans Pro"/>
          <a:sym typeface="Source Sans Pro"/>
        </a:defRPr>
      </a:lvl7pPr>
      <a:lvl8pPr marL="3474485" indent="-274301" defTabSz="457169" eaLnBrk="1" hangingPunct="1">
        <a:spcBef>
          <a:spcPts val="500"/>
        </a:spcBef>
        <a:buSzPct val="100000"/>
        <a:buFont typeface="Arial"/>
        <a:buChar char="•"/>
        <a:defRPr sz="2400">
          <a:solidFill>
            <a:srgbClr val="505151"/>
          </a:solidFill>
          <a:latin typeface="Source Sans Pro"/>
          <a:ea typeface="Source Sans Pro"/>
          <a:cs typeface="Source Sans Pro"/>
          <a:sym typeface="Source Sans Pro"/>
        </a:defRPr>
      </a:lvl8pPr>
      <a:lvl9pPr marL="3931655" indent="-274301" defTabSz="457169" eaLnBrk="1" hangingPunct="1">
        <a:spcBef>
          <a:spcPts val="500"/>
        </a:spcBef>
        <a:buSzPct val="100000"/>
        <a:buFont typeface="Arial"/>
        <a:buChar char="•"/>
        <a:defRPr sz="2400">
          <a:solidFill>
            <a:srgbClr val="505151"/>
          </a:solidFill>
          <a:latin typeface="Source Sans Pro"/>
          <a:ea typeface="Source Sans Pro"/>
          <a:cs typeface="Source Sans Pro"/>
          <a:sym typeface="Source Sans Pro"/>
        </a:defRPr>
      </a:lvl9pPr>
    </p:bodyStyle>
    <p:otherStyle>
      <a:lvl1pPr algn="r" defTabSz="457169" eaLnBrk="1" hangingPunct="1">
        <a:defRPr sz="900">
          <a:solidFill>
            <a:schemeClr val="tx1"/>
          </a:solidFill>
          <a:latin typeface="+mn-lt"/>
          <a:ea typeface="+mn-ea"/>
          <a:cs typeface="+mn-cs"/>
          <a:sym typeface="Source Sans Pro"/>
        </a:defRPr>
      </a:lvl1pPr>
      <a:lvl2pPr indent="457169" algn="r" defTabSz="457169" eaLnBrk="1" hangingPunct="1">
        <a:defRPr sz="900">
          <a:solidFill>
            <a:schemeClr val="tx1"/>
          </a:solidFill>
          <a:latin typeface="+mn-lt"/>
          <a:ea typeface="+mn-ea"/>
          <a:cs typeface="+mn-cs"/>
          <a:sym typeface="Source Sans Pro"/>
        </a:defRPr>
      </a:lvl2pPr>
      <a:lvl3pPr indent="914339" algn="r" defTabSz="457169" eaLnBrk="1" hangingPunct="1">
        <a:defRPr sz="900">
          <a:solidFill>
            <a:schemeClr val="tx1"/>
          </a:solidFill>
          <a:latin typeface="+mn-lt"/>
          <a:ea typeface="+mn-ea"/>
          <a:cs typeface="+mn-cs"/>
          <a:sym typeface="Source Sans Pro"/>
        </a:defRPr>
      </a:lvl3pPr>
      <a:lvl4pPr indent="1371508" algn="r" defTabSz="457169" eaLnBrk="1" hangingPunct="1">
        <a:defRPr sz="900">
          <a:solidFill>
            <a:schemeClr val="tx1"/>
          </a:solidFill>
          <a:latin typeface="+mn-lt"/>
          <a:ea typeface="+mn-ea"/>
          <a:cs typeface="+mn-cs"/>
          <a:sym typeface="Source Sans Pro"/>
        </a:defRPr>
      </a:lvl4pPr>
      <a:lvl5pPr indent="1828676" algn="r" defTabSz="457169" eaLnBrk="1" hangingPunct="1">
        <a:defRPr sz="900">
          <a:solidFill>
            <a:schemeClr val="tx1"/>
          </a:solidFill>
          <a:latin typeface="+mn-lt"/>
          <a:ea typeface="+mn-ea"/>
          <a:cs typeface="+mn-cs"/>
          <a:sym typeface="Source Sans Pro"/>
        </a:defRPr>
      </a:lvl5pPr>
      <a:lvl6pPr indent="2285846" algn="r" defTabSz="457169" eaLnBrk="1" hangingPunct="1">
        <a:defRPr sz="900">
          <a:solidFill>
            <a:schemeClr val="tx1"/>
          </a:solidFill>
          <a:latin typeface="+mn-lt"/>
          <a:ea typeface="+mn-ea"/>
          <a:cs typeface="+mn-cs"/>
          <a:sym typeface="Source Sans Pro"/>
        </a:defRPr>
      </a:lvl6pPr>
      <a:lvl7pPr indent="2743016" algn="r" defTabSz="457169" eaLnBrk="1" hangingPunct="1">
        <a:defRPr sz="900">
          <a:solidFill>
            <a:schemeClr val="tx1"/>
          </a:solidFill>
          <a:latin typeface="+mn-lt"/>
          <a:ea typeface="+mn-ea"/>
          <a:cs typeface="+mn-cs"/>
          <a:sym typeface="Source Sans Pro"/>
        </a:defRPr>
      </a:lvl7pPr>
      <a:lvl8pPr indent="3200184" algn="r" defTabSz="457169" eaLnBrk="1" hangingPunct="1">
        <a:defRPr sz="900">
          <a:solidFill>
            <a:schemeClr val="tx1"/>
          </a:solidFill>
          <a:latin typeface="+mn-lt"/>
          <a:ea typeface="+mn-ea"/>
          <a:cs typeface="+mn-cs"/>
          <a:sym typeface="Source Sans Pro"/>
        </a:defRPr>
      </a:lvl8pPr>
      <a:lvl9pPr indent="3657353" algn="r" defTabSz="457169" eaLnBrk="1" hangingPunct="1">
        <a:defRPr sz="900">
          <a:solidFill>
            <a:schemeClr val="tx1"/>
          </a:solidFill>
          <a:latin typeface="+mn-lt"/>
          <a:ea typeface="+mn-ea"/>
          <a:cs typeface="+mn-cs"/>
          <a:sym typeface="Source Sans Pro"/>
        </a:defRPr>
      </a:lvl9pPr>
    </p:otherStyle>
  </p:txStyles>
  <p:extLst>
    <p:ext uri="{27BBF7A9-308A-43DC-89C8-2F10F3537804}">
      <p15:sldGuideLst xmlns:p15="http://schemas.microsoft.com/office/powerpoint/2012/main">
        <p15:guide id="2" orient="horz" pos="324" userDrawn="1">
          <p15:clr>
            <a:srgbClr val="F26B43"/>
          </p15:clr>
        </p15:guide>
        <p15:guide id="3" pos="5424" userDrawn="1">
          <p15:clr>
            <a:srgbClr val="F26B43"/>
          </p15:clr>
        </p15:guide>
        <p15:guide id="4" orient="horz" pos="2916" userDrawn="1">
          <p15:clr>
            <a:srgbClr val="F26B43"/>
          </p15:clr>
        </p15:guide>
        <p15:guide id="5" pos="2880" userDrawn="1">
          <p15:clr>
            <a:srgbClr val="F26B43"/>
          </p15:clr>
        </p15:guide>
        <p15:guide id="6" orient="horz" pos="1620" userDrawn="1">
          <p15:clr>
            <a:srgbClr val="F26B43"/>
          </p15:clr>
        </p15:guide>
        <p15:guide id="7" pos="418" userDrawn="1">
          <p15:clr>
            <a:srgbClr val="F26B43"/>
          </p15:clr>
        </p15:guide>
        <p15:guide id="8" pos="267" userDrawn="1">
          <p15:clr>
            <a:srgbClr val="F26B43"/>
          </p15:clr>
        </p15:guide>
        <p15:guide id="9" pos="330" userDrawn="1">
          <p15:clr>
            <a:srgbClr val="F26B43"/>
          </p15:clr>
        </p15:guide>
        <p15:guide id="10" pos="5067" userDrawn="1">
          <p15:clr>
            <a:srgbClr val="F26B43"/>
          </p15:clr>
        </p15:guide>
        <p15:guide id="11" pos="5589" userDrawn="1">
          <p15:clr>
            <a:srgbClr val="F26B43"/>
          </p15:clr>
        </p15:guide>
        <p15:guide id="12" orient="horz" pos="518" userDrawn="1">
          <p15:clr>
            <a:srgbClr val="F26B43"/>
          </p15:clr>
        </p15:guide>
        <p15:guide id="14" orient="horz" pos="2982" userDrawn="1">
          <p15:clr>
            <a:srgbClr val="F26B43"/>
          </p15:clr>
        </p15:guide>
        <p15:guide id="15" orient="horz" pos="277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9C752A6F-1664-3153-93FB-AD801DCCA546}"/>
              </a:ext>
            </a:extLst>
          </p:cNvPr>
          <p:cNvPicPr>
            <a:picLocks noChangeAspect="1"/>
          </p:cNvPicPr>
          <p:nvPr userDrawn="1"/>
        </p:nvPicPr>
        <p:blipFill>
          <a:blip>
            <a:extLst>
              <a:ext uri="{96DAC541-7B7A-43D3-8B79-37D633B846F1}">
                <asvg:svgBlip xmlns:asvg="http://schemas.microsoft.com/office/drawing/2016/SVG/main" r:embed="rId31"/>
              </a:ext>
            </a:extLst>
          </a:blip>
          <a:stretch>
            <a:fillRect/>
          </a:stretch>
        </p:blipFill>
        <p:spPr>
          <a:xfrm>
            <a:off x="8040744" y="4714715"/>
            <a:ext cx="562916" cy="278967"/>
          </a:xfrm>
          <a:prstGeom prst="rect">
            <a:avLst/>
          </a:prstGeom>
        </p:spPr>
      </p:pic>
      <p:sp>
        <p:nvSpPr>
          <p:cNvPr id="3" name="Holder 6">
            <a:extLst>
              <a:ext uri="{FF2B5EF4-FFF2-40B4-BE49-F238E27FC236}">
                <a16:creationId xmlns:a16="http://schemas.microsoft.com/office/drawing/2014/main" id="{88A138BE-E3AF-A96D-57E4-17711462874B}"/>
              </a:ext>
            </a:extLst>
          </p:cNvPr>
          <p:cNvSpPr txBox="1">
            <a:spLocks/>
          </p:cNvSpPr>
          <p:nvPr userDrawn="1"/>
        </p:nvSpPr>
        <p:spPr>
          <a:xfrm>
            <a:off x="8881783" y="4890057"/>
            <a:ext cx="161973" cy="126958"/>
          </a:xfrm>
          <a:prstGeom prst="rect">
            <a:avLst/>
          </a:prstGeom>
        </p:spPr>
        <p:txBody>
          <a:bodyPr wrap="square" lIns="0" tIns="0" rIns="0" bIns="0" anchor="b" anchorCtr="0">
            <a:spAutoFit/>
          </a:bodyPr>
          <a:lstStyle>
            <a:lvl1pPr marL="0" indent="0" algn="l" defTabSz="609507">
              <a:buFont typeface="Arial" panose="020B0604020202020204" pitchFamily="34" charset="0"/>
              <a:buNone/>
              <a:defRPr sz="1400">
                <a:solidFill>
                  <a:schemeClr val="tx1">
                    <a:tint val="75000"/>
                  </a:schemeClr>
                </a:solidFill>
                <a:latin typeface="+mj-lt"/>
                <a:ea typeface="Calibri"/>
                <a:cs typeface="Calibri"/>
                <a:sym typeface="Calibri"/>
              </a:defRPr>
            </a:lvl1pPr>
            <a:lvl2pPr indent="609507" defTabSz="609507">
              <a:defRPr>
                <a:latin typeface="Calibri"/>
                <a:ea typeface="Calibri"/>
                <a:cs typeface="Calibri"/>
                <a:sym typeface="Calibri"/>
              </a:defRPr>
            </a:lvl2pPr>
            <a:lvl3pPr indent="1219014" defTabSz="609507">
              <a:defRPr>
                <a:latin typeface="Calibri"/>
                <a:ea typeface="Calibri"/>
                <a:cs typeface="Calibri"/>
                <a:sym typeface="Calibri"/>
              </a:defRPr>
            </a:lvl3pPr>
            <a:lvl4pPr indent="1828522" defTabSz="609507">
              <a:defRPr>
                <a:latin typeface="Calibri"/>
                <a:ea typeface="Calibri"/>
                <a:cs typeface="Calibri"/>
                <a:sym typeface="Calibri"/>
              </a:defRPr>
            </a:lvl4pPr>
            <a:lvl5pPr indent="2438027" defTabSz="609507">
              <a:defRPr>
                <a:latin typeface="Calibri"/>
                <a:ea typeface="Calibri"/>
                <a:cs typeface="Calibri"/>
                <a:sym typeface="Calibri"/>
              </a:defRPr>
            </a:lvl5pPr>
            <a:lvl6pPr indent="3047536" defTabSz="609507">
              <a:defRPr>
                <a:latin typeface="Calibri"/>
                <a:ea typeface="Calibri"/>
                <a:cs typeface="Calibri"/>
                <a:sym typeface="Calibri"/>
              </a:defRPr>
            </a:lvl6pPr>
            <a:lvl7pPr indent="3657043" defTabSz="609507">
              <a:defRPr>
                <a:latin typeface="Calibri"/>
                <a:ea typeface="Calibri"/>
                <a:cs typeface="Calibri"/>
                <a:sym typeface="Calibri"/>
              </a:defRPr>
            </a:lvl7pPr>
            <a:lvl8pPr indent="4266549" defTabSz="609507">
              <a:defRPr>
                <a:latin typeface="Calibri"/>
                <a:ea typeface="Calibri"/>
                <a:cs typeface="Calibri"/>
                <a:sym typeface="Calibri"/>
              </a:defRPr>
            </a:lvl8pPr>
            <a:lvl9pPr indent="4876057" defTabSz="609507">
              <a:defRPr>
                <a:latin typeface="Calibri"/>
                <a:ea typeface="Calibri"/>
                <a:cs typeface="Calibri"/>
                <a:sym typeface="Calibri"/>
              </a:defRPr>
            </a:lvl9pPr>
          </a:lstStyle>
          <a:p>
            <a:fld id="{B6F15528-21DE-4FAA-801E-634DDDAF4B2B}" type="slidenum">
              <a:rPr lang="en-US" sz="825" smtClean="0">
                <a:latin typeface="Segoe UI" panose="020B0502040204020203" pitchFamily="34" charset="0"/>
                <a:cs typeface="Segoe UI" panose="020B0502040204020203" pitchFamily="34" charset="0"/>
              </a:rPr>
              <a:pPr/>
              <a:t>‹#›</a:t>
            </a:fld>
            <a:endParaRPr lang="en-US" sz="75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157928399"/>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4082" r:id="rId6"/>
    <p:sldLayoutId id="2147483955" r:id="rId7"/>
    <p:sldLayoutId id="2147483956" r:id="rId8"/>
    <p:sldLayoutId id="2147483957" r:id="rId9"/>
    <p:sldLayoutId id="2147483958" r:id="rId10"/>
    <p:sldLayoutId id="2147483959" r:id="rId11"/>
    <p:sldLayoutId id="2147483960" r:id="rId12"/>
    <p:sldLayoutId id="2147483961" r:id="rId13"/>
    <p:sldLayoutId id="2147483962" r:id="rId14"/>
    <p:sldLayoutId id="2147483963" r:id="rId15"/>
    <p:sldLayoutId id="2147483964" r:id="rId16"/>
    <p:sldLayoutId id="2147483979" r:id="rId17"/>
    <p:sldLayoutId id="2147483966" r:id="rId18"/>
    <p:sldLayoutId id="2147483967" r:id="rId19"/>
    <p:sldLayoutId id="2147483980" r:id="rId20"/>
    <p:sldLayoutId id="2147483970" r:id="rId21"/>
    <p:sldLayoutId id="2147483971" r:id="rId22"/>
    <p:sldLayoutId id="2147483972" r:id="rId23"/>
    <p:sldLayoutId id="2147483973" r:id="rId24"/>
    <p:sldLayoutId id="2147483974" r:id="rId25"/>
    <p:sldLayoutId id="2147483976" r:id="rId26"/>
    <p:sldLayoutId id="2147484081" r:id="rId27"/>
    <p:sldLayoutId id="2147483977" r:id="rId28"/>
    <p:sldLayoutId id="2147483981" r:id="rId29"/>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988" userDrawn="1">
          <p15:clr>
            <a:srgbClr val="F26B43"/>
          </p15:clr>
        </p15:guide>
        <p15:guide id="2" pos="5598" userDrawn="1">
          <p15:clr>
            <a:srgbClr val="F26B43"/>
          </p15:clr>
        </p15:guide>
        <p15:guide id="3" pos="5418" userDrawn="1">
          <p15:clr>
            <a:srgbClr val="F26B43"/>
          </p15:clr>
        </p15:guide>
        <p15:guide id="4" pos="5076" userDrawn="1">
          <p15:clr>
            <a:srgbClr val="F26B43"/>
          </p15:clr>
        </p15:guide>
        <p15:guide id="5" orient="horz" pos="2808" userDrawn="1">
          <p15:clr>
            <a:srgbClr val="F26B43"/>
          </p15:clr>
        </p15:guide>
        <p15:guide id="6" orient="horz" pos="505" userDrawn="1">
          <p15:clr>
            <a:srgbClr val="F26B43"/>
          </p15:clr>
        </p15:guide>
        <p15:guide id="7" pos="2880" userDrawn="1">
          <p15:clr>
            <a:srgbClr val="F26B43"/>
          </p15:clr>
        </p15:guide>
        <p15:guide id="8" pos="328" userDrawn="1">
          <p15:clr>
            <a:srgbClr val="F26B43"/>
          </p15:clr>
        </p15:guide>
        <p15:guide id="9" pos="432" userDrawn="1">
          <p15:clr>
            <a:srgbClr val="F26B43"/>
          </p15:clr>
        </p15:guide>
        <p15:guide id="10" pos="163" userDrawn="1">
          <p15:clr>
            <a:srgbClr val="F26B43"/>
          </p15:clr>
        </p15:guide>
        <p15:guide id="11" orient="horz" pos="269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9.xml"/><Relationship Id="rId1" Type="http://schemas.openxmlformats.org/officeDocument/2006/relationships/tags" Target="../tags/tag3.xml"/><Relationship Id="rId4" Type="http://schemas.openxmlformats.org/officeDocument/2006/relationships/hyperlink" Target="https://www.businessgrouphealth.org/resources/2025-Employer-Health-Care-Strategy-Survey-Intro"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9.xml"/><Relationship Id="rId1" Type="http://schemas.openxmlformats.org/officeDocument/2006/relationships/tags" Target="../tags/tag4.xml"/><Relationship Id="rId5" Type="http://schemas.openxmlformats.org/officeDocument/2006/relationships/image" Target="../media/image50.png"/><Relationship Id="rId4" Type="http://schemas.openxmlformats.org/officeDocument/2006/relationships/hyperlink" Target="https://www.businessgrouphealth.org/resources/2025-Employer-Health-Care-Strategy-Survey-Intro"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9.xml"/><Relationship Id="rId4" Type="http://schemas.openxmlformats.org/officeDocument/2006/relationships/image" Target="../media/image5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DEA6C3-87B8-ABC9-44C4-1CE188DB9BF1}"/>
              </a:ext>
            </a:extLst>
          </p:cNvPr>
          <p:cNvSpPr>
            <a:spLocks noGrp="1"/>
          </p:cNvSpPr>
          <p:nvPr>
            <p:ph type="body" sz="quarter" idx="16"/>
          </p:nvPr>
        </p:nvSpPr>
        <p:spPr>
          <a:xfrm>
            <a:off x="1219200" y="3775842"/>
            <a:ext cx="5181600" cy="400108"/>
          </a:xfrm>
        </p:spPr>
        <p:txBody>
          <a:bodyPr/>
          <a:lstStyle/>
          <a:p>
            <a:r>
              <a:rPr lang="en-US" dirty="0"/>
              <a:t>2/10/2026</a:t>
            </a:r>
          </a:p>
        </p:txBody>
      </p:sp>
      <p:sp>
        <p:nvSpPr>
          <p:cNvPr id="3" name="Text Placeholder 2">
            <a:extLst>
              <a:ext uri="{FF2B5EF4-FFF2-40B4-BE49-F238E27FC236}">
                <a16:creationId xmlns:a16="http://schemas.microsoft.com/office/drawing/2014/main" id="{AFAE068A-60BA-0740-74D8-19760519837F}"/>
              </a:ext>
            </a:extLst>
          </p:cNvPr>
          <p:cNvSpPr>
            <a:spLocks noGrp="1"/>
          </p:cNvSpPr>
          <p:nvPr>
            <p:ph type="body" sz="quarter" idx="17"/>
          </p:nvPr>
        </p:nvSpPr>
        <p:spPr>
          <a:xfrm>
            <a:off x="1219200" y="3344250"/>
            <a:ext cx="5181600" cy="361535"/>
          </a:xfrm>
        </p:spPr>
        <p:txBody>
          <a:bodyPr/>
          <a:lstStyle/>
          <a:p>
            <a:r>
              <a:rPr lang="en-US" b="0" dirty="0">
                <a:solidFill>
                  <a:schemeClr val="tx1"/>
                </a:solidFill>
              </a:rPr>
              <a:t>Budget Reforecast and Market Updates</a:t>
            </a:r>
          </a:p>
        </p:txBody>
      </p:sp>
      <p:sp>
        <p:nvSpPr>
          <p:cNvPr id="4" name="Text Placeholder 3">
            <a:extLst>
              <a:ext uri="{FF2B5EF4-FFF2-40B4-BE49-F238E27FC236}">
                <a16:creationId xmlns:a16="http://schemas.microsoft.com/office/drawing/2014/main" id="{8A3721A9-5729-8BE6-38E1-386E0EB4BA33}"/>
              </a:ext>
            </a:extLst>
          </p:cNvPr>
          <p:cNvSpPr>
            <a:spLocks noGrp="1"/>
          </p:cNvSpPr>
          <p:nvPr>
            <p:ph type="body" sz="quarter" idx="18"/>
          </p:nvPr>
        </p:nvSpPr>
        <p:spPr/>
        <p:txBody>
          <a:bodyPr/>
          <a:lstStyle/>
          <a:p>
            <a:r>
              <a:rPr lang="en-US" dirty="0">
                <a:solidFill>
                  <a:schemeClr val="accent5"/>
                </a:solidFill>
              </a:rPr>
              <a:t>Johnson County </a:t>
            </a:r>
          </a:p>
        </p:txBody>
      </p:sp>
    </p:spTree>
    <p:extLst>
      <p:ext uri="{BB962C8B-B14F-4D97-AF65-F5344CB8AC3E}">
        <p14:creationId xmlns:p14="http://schemas.microsoft.com/office/powerpoint/2010/main" val="645843037"/>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8DFA75-320E-1019-CCFD-880A37BFBF39}"/>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32D450BC-24FD-AC72-96EE-B9FCB4BBA5AB}"/>
              </a:ext>
            </a:extLst>
          </p:cNvPr>
          <p:cNvSpPr>
            <a:spLocks noGrp="1"/>
          </p:cNvSpPr>
          <p:nvPr>
            <p:ph type="title"/>
          </p:nvPr>
        </p:nvSpPr>
        <p:spPr/>
        <p:txBody>
          <a:bodyPr/>
          <a:lstStyle/>
          <a:p>
            <a:r>
              <a:rPr lang="en-US" dirty="0"/>
              <a:t>Pharmacy Performance Summary</a:t>
            </a:r>
          </a:p>
        </p:txBody>
      </p:sp>
      <p:sp>
        <p:nvSpPr>
          <p:cNvPr id="2" name="TextBox 1">
            <a:extLst>
              <a:ext uri="{FF2B5EF4-FFF2-40B4-BE49-F238E27FC236}">
                <a16:creationId xmlns:a16="http://schemas.microsoft.com/office/drawing/2014/main" id="{0C11F282-F637-CF70-F0F2-BB154A6F1780}"/>
              </a:ext>
            </a:extLst>
          </p:cNvPr>
          <p:cNvSpPr txBox="1"/>
          <p:nvPr/>
        </p:nvSpPr>
        <p:spPr>
          <a:xfrm>
            <a:off x="5078186" y="334186"/>
            <a:ext cx="3877286" cy="600162"/>
          </a:xfrm>
          <a:prstGeom prst="rect">
            <a:avLst/>
          </a:prstGeom>
          <a:noFill/>
          <a:ln w="12700" cap="flat">
            <a:solidFill>
              <a:schemeClr val="tx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171450" marR="0" indent="-171450" algn="l" defTabSz="457200" rtl="0" fontAlgn="auto" latinLnBrk="1" hangingPunct="0">
              <a:lnSpc>
                <a:spcPct val="100000"/>
              </a:lnSpc>
              <a:spcBef>
                <a:spcPts val="0"/>
              </a:spcBef>
              <a:spcAft>
                <a:spcPts val="0"/>
              </a:spcAft>
              <a:buClrTx/>
              <a:buSzTx/>
              <a:buFont typeface="Arial" panose="020B0604020202020204" pitchFamily="34" charset="0"/>
              <a:buChar char="•"/>
              <a:tabLst/>
            </a:pPr>
            <a:r>
              <a:rPr kumimoji="0" lang="en-US" sz="1100" b="0" i="0" u="none" strike="noStrike" cap="none" spc="0" normalizeH="0" baseline="0" dirty="0">
                <a:ln>
                  <a:noFill/>
                </a:ln>
                <a:solidFill>
                  <a:srgbClr val="000000"/>
                </a:solidFill>
                <a:effectLst/>
                <a:uFillTx/>
                <a:latin typeface="Segoe UI" panose="020B0500000101010101" pitchFamily="34" charset="-127"/>
                <a:ea typeface="Segoe UI" panose="020B0500000101010101" pitchFamily="34" charset="-127"/>
                <a:cs typeface="Segoe UI" panose="020B0500000101010101" pitchFamily="34" charset="-127"/>
                <a:sym typeface="Calibri"/>
              </a:rPr>
              <a:t>2026 National Trend: 11.0% </a:t>
            </a:r>
            <a:r>
              <a:rPr lang="en-US" sz="1100" dirty="0">
                <a:solidFill>
                  <a:srgbClr val="000000"/>
                </a:solidFill>
                <a:latin typeface="Segoe UI" panose="020B0500000101010101" pitchFamily="34" charset="-127"/>
                <a:ea typeface="Segoe UI" panose="020B0500000101010101" pitchFamily="34" charset="-127"/>
                <a:cs typeface="Segoe UI" panose="020B0500000101010101" pitchFamily="34" charset="-127"/>
              </a:rPr>
              <a:t>P</a:t>
            </a:r>
            <a:r>
              <a:rPr kumimoji="0" lang="en-US" sz="1100" b="0" i="0" u="none" strike="noStrike" cap="none" spc="0" normalizeH="0" baseline="0" dirty="0">
                <a:ln>
                  <a:noFill/>
                </a:ln>
                <a:solidFill>
                  <a:srgbClr val="000000"/>
                </a:solidFill>
                <a:effectLst/>
                <a:uFillTx/>
                <a:latin typeface="Segoe UI" panose="020B0500000101010101" pitchFamily="34" charset="-127"/>
                <a:ea typeface="Segoe UI" panose="020B0500000101010101" pitchFamily="34" charset="-127"/>
                <a:cs typeface="Segoe UI" panose="020B0500000101010101" pitchFamily="34" charset="-127"/>
                <a:sym typeface="Calibri"/>
              </a:rPr>
              <a:t>harmacy</a:t>
            </a:r>
          </a:p>
          <a:p>
            <a:pPr marL="171450" indent="-171450" algn="l" defTabSz="457200" rtl="0" latinLnBrk="1" hangingPunct="0">
              <a:buFont typeface="Arial" panose="020B0604020202020204" pitchFamily="34" charset="0"/>
              <a:buChar char="•"/>
            </a:pPr>
            <a:r>
              <a:rPr lang="en-US" sz="1100" dirty="0">
                <a:solidFill>
                  <a:srgbClr val="000000"/>
                </a:solidFill>
                <a:latin typeface="Segoe UI" panose="020B0500000101010101" pitchFamily="34" charset="-127"/>
                <a:ea typeface="Segoe UI" panose="020B0500000101010101" pitchFamily="34" charset="-127"/>
                <a:cs typeface="Segoe UI" panose="020B0500000101010101" pitchFamily="34" charset="-127"/>
              </a:rPr>
              <a:t>Rolling 12 Pharmacy Trend JC through December: 30.6%</a:t>
            </a:r>
          </a:p>
          <a:p>
            <a:pPr marL="171450" marR="0" indent="-171450" algn="l" defTabSz="457200" rtl="0" fontAlgn="auto" latinLnBrk="1" hangingPunct="0">
              <a:lnSpc>
                <a:spcPct val="100000"/>
              </a:lnSpc>
              <a:spcBef>
                <a:spcPts val="0"/>
              </a:spcBef>
              <a:spcAft>
                <a:spcPts val="0"/>
              </a:spcAft>
              <a:buClrTx/>
              <a:buSzTx/>
              <a:buFont typeface="Arial" panose="020B0604020202020204" pitchFamily="34" charset="0"/>
              <a:buChar char="•"/>
              <a:tabLst/>
            </a:pPr>
            <a:r>
              <a:rPr lang="en-US" sz="1100" dirty="0">
                <a:solidFill>
                  <a:srgbClr val="000000"/>
                </a:solidFill>
                <a:latin typeface="Segoe UI" panose="020B0500000101010101" pitchFamily="34" charset="-127"/>
                <a:ea typeface="Segoe UI" panose="020B0500000101010101" pitchFamily="34" charset="-127"/>
                <a:cs typeface="Segoe UI" panose="020B0500000101010101" pitchFamily="34" charset="-127"/>
              </a:rPr>
              <a:t>Rolling 12 Pharmacy Trend JC through February: 27.9%</a:t>
            </a:r>
            <a:endParaRPr kumimoji="0" lang="en-US" sz="1100" b="0" i="0" u="none" strike="noStrike" cap="none" spc="0" normalizeH="0" baseline="0" dirty="0">
              <a:ln>
                <a:noFill/>
              </a:ln>
              <a:solidFill>
                <a:srgbClr val="000000"/>
              </a:solidFill>
              <a:effectLst/>
              <a:uFillTx/>
              <a:latin typeface="Segoe UI" panose="020B0500000101010101" pitchFamily="34" charset="-127"/>
              <a:ea typeface="Segoe UI" panose="020B0500000101010101" pitchFamily="34" charset="-127"/>
              <a:cs typeface="Segoe UI" panose="020B0500000101010101" pitchFamily="34" charset="-127"/>
              <a:sym typeface="Calibri"/>
            </a:endParaRPr>
          </a:p>
        </p:txBody>
      </p:sp>
      <p:graphicFrame>
        <p:nvGraphicFramePr>
          <p:cNvPr id="3" name="Chart 2">
            <a:extLst>
              <a:ext uri="{FF2B5EF4-FFF2-40B4-BE49-F238E27FC236}">
                <a16:creationId xmlns:a16="http://schemas.microsoft.com/office/drawing/2014/main" id="{BF8AAA45-D8C8-4622-BE0C-3D504E8D2CA1}"/>
              </a:ext>
            </a:extLst>
          </p:cNvPr>
          <p:cNvGraphicFramePr>
            <a:graphicFrameLocks/>
          </p:cNvGraphicFramePr>
          <p:nvPr>
            <p:extLst>
              <p:ext uri="{D42A27DB-BD31-4B8C-83A1-F6EECF244321}">
                <p14:modId xmlns:p14="http://schemas.microsoft.com/office/powerpoint/2010/main" val="70701461"/>
              </p:ext>
            </p:extLst>
          </p:nvPr>
        </p:nvGraphicFramePr>
        <p:xfrm>
          <a:off x="188528" y="1020536"/>
          <a:ext cx="8766944" cy="38215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49162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C7F1B-4AA1-57C3-2AFF-519D84079689}"/>
              </a:ext>
            </a:extLst>
          </p:cNvPr>
          <p:cNvSpPr>
            <a:spLocks noGrp="1"/>
          </p:cNvSpPr>
          <p:nvPr>
            <p:ph type="title"/>
          </p:nvPr>
        </p:nvSpPr>
        <p:spPr/>
        <p:txBody>
          <a:bodyPr/>
          <a:lstStyle/>
          <a:p>
            <a:r>
              <a:rPr lang="en-US" dirty="0"/>
              <a:t>Top Drug Groups</a:t>
            </a:r>
          </a:p>
        </p:txBody>
      </p:sp>
      <p:pic>
        <p:nvPicPr>
          <p:cNvPr id="5" name="Picture 4">
            <a:extLst>
              <a:ext uri="{FF2B5EF4-FFF2-40B4-BE49-F238E27FC236}">
                <a16:creationId xmlns:a16="http://schemas.microsoft.com/office/drawing/2014/main" id="{8494F7DA-BCAD-2485-974B-FB9EA1BB4006}"/>
              </a:ext>
            </a:extLst>
          </p:cNvPr>
          <p:cNvPicPr>
            <a:picLocks noChangeAspect="1"/>
          </p:cNvPicPr>
          <p:nvPr/>
        </p:nvPicPr>
        <p:blipFill>
          <a:blip r:embed="rId3"/>
          <a:stretch>
            <a:fillRect/>
          </a:stretch>
        </p:blipFill>
        <p:spPr>
          <a:xfrm>
            <a:off x="353226" y="988864"/>
            <a:ext cx="8041822" cy="3571553"/>
          </a:xfrm>
          <a:prstGeom prst="rect">
            <a:avLst/>
          </a:prstGeom>
        </p:spPr>
      </p:pic>
    </p:spTree>
    <p:extLst>
      <p:ext uri="{BB962C8B-B14F-4D97-AF65-F5344CB8AC3E}">
        <p14:creationId xmlns:p14="http://schemas.microsoft.com/office/powerpoint/2010/main" val="3029686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2B9C8-8DA9-D966-E366-D63B37DE7A8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F39247A-2D40-086B-4FA6-EC6D66EE9A90}"/>
              </a:ext>
            </a:extLst>
          </p:cNvPr>
          <p:cNvSpPr>
            <a:spLocks noGrp="1"/>
          </p:cNvSpPr>
          <p:nvPr>
            <p:ph type="body" sz="quarter" idx="11"/>
          </p:nvPr>
        </p:nvSpPr>
        <p:spPr>
          <a:prstGeom prst="rect">
            <a:avLst/>
          </a:prstGeom>
        </p:spPr>
        <p:txBody>
          <a:bodyPr>
            <a:noAutofit/>
          </a:bodyPr>
          <a:lstStyle/>
          <a:p>
            <a:pPr marL="0" indent="0">
              <a:buNone/>
            </a:pPr>
            <a:r>
              <a:rPr lang="en-US" dirty="0"/>
              <a:t>2026 Updated Budget Forecast </a:t>
            </a:r>
          </a:p>
        </p:txBody>
      </p:sp>
    </p:spTree>
    <p:extLst>
      <p:ext uri="{BB962C8B-B14F-4D97-AF65-F5344CB8AC3E}">
        <p14:creationId xmlns:p14="http://schemas.microsoft.com/office/powerpoint/2010/main" val="4101125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13C37B-AF1D-2C24-A731-6A8A9857E881}"/>
              </a:ext>
            </a:extLst>
          </p:cNvPr>
          <p:cNvPicPr>
            <a:picLocks noChangeAspect="1"/>
          </p:cNvPicPr>
          <p:nvPr/>
        </p:nvPicPr>
        <p:blipFill>
          <a:blip r:embed="rId2"/>
          <a:srcRect t="6533" r="985"/>
          <a:stretch>
            <a:fillRect/>
          </a:stretch>
        </p:blipFill>
        <p:spPr>
          <a:xfrm>
            <a:off x="115715" y="889906"/>
            <a:ext cx="8678105" cy="3244538"/>
          </a:xfrm>
          <a:prstGeom prst="rect">
            <a:avLst/>
          </a:prstGeom>
        </p:spPr>
      </p:pic>
      <p:sp>
        <p:nvSpPr>
          <p:cNvPr id="5" name="Title 5">
            <a:extLst>
              <a:ext uri="{FF2B5EF4-FFF2-40B4-BE49-F238E27FC236}">
                <a16:creationId xmlns:a16="http://schemas.microsoft.com/office/drawing/2014/main" id="{6AAF3098-09D9-0DEB-096D-7BA97E7A2E90}"/>
              </a:ext>
            </a:extLst>
          </p:cNvPr>
          <p:cNvSpPr>
            <a:spLocks noGrp="1"/>
          </p:cNvSpPr>
          <p:nvPr>
            <p:ph type="title"/>
          </p:nvPr>
        </p:nvSpPr>
        <p:spPr>
          <a:xfrm>
            <a:off x="436146" y="509606"/>
            <a:ext cx="7875982" cy="762945"/>
          </a:xfrm>
        </p:spPr>
        <p:txBody>
          <a:bodyPr/>
          <a:lstStyle/>
          <a:p>
            <a:r>
              <a:rPr lang="en-US" dirty="0"/>
              <a:t>Performance Summary</a:t>
            </a:r>
          </a:p>
        </p:txBody>
      </p:sp>
      <p:sp>
        <p:nvSpPr>
          <p:cNvPr id="2" name="TextBox 1">
            <a:extLst>
              <a:ext uri="{FF2B5EF4-FFF2-40B4-BE49-F238E27FC236}">
                <a16:creationId xmlns:a16="http://schemas.microsoft.com/office/drawing/2014/main" id="{0D03F0C6-BD01-006D-D251-DFC2C80E3582}"/>
              </a:ext>
            </a:extLst>
          </p:cNvPr>
          <p:cNvSpPr txBox="1"/>
          <p:nvPr/>
        </p:nvSpPr>
        <p:spPr>
          <a:xfrm>
            <a:off x="975732" y="4185155"/>
            <a:ext cx="6961910" cy="4001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sz="1000" dirty="0">
                <a:solidFill>
                  <a:schemeClr val="tx1"/>
                </a:solidFill>
                <a:latin typeface="Segoe UI" panose="020B0502040204020203" pitchFamily="34" charset="0"/>
                <a:ea typeface="+mn-ea"/>
                <a:cs typeface="+mn-cs"/>
                <a:sym typeface="Source Sans Pro"/>
              </a:rPr>
              <a:t>*Holmes Murphy confirmed that the variance between the HMA projection and the County budget will be funded through the current $10.7 million fund balance.</a:t>
            </a:r>
            <a:endParaRPr lang="en-US" sz="1000" dirty="0">
              <a:solidFill>
                <a:schemeClr val="tx1"/>
              </a:solidFill>
              <a:latin typeface="Segoe UI" panose="020B0502040204020203" pitchFamily="34" charset="0"/>
              <a:ea typeface="+mn-ea"/>
              <a:cs typeface="+mn-cs"/>
            </a:endParaRPr>
          </a:p>
        </p:txBody>
      </p:sp>
    </p:spTree>
    <p:extLst>
      <p:ext uri="{BB962C8B-B14F-4D97-AF65-F5344CB8AC3E}">
        <p14:creationId xmlns:p14="http://schemas.microsoft.com/office/powerpoint/2010/main" val="2217523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E2BDE-7943-A3CF-0FD3-25ECC5AEB003}"/>
              </a:ext>
            </a:extLst>
          </p:cNvPr>
          <p:cNvSpPr>
            <a:spLocks noGrp="1"/>
          </p:cNvSpPr>
          <p:nvPr>
            <p:ph type="title"/>
          </p:nvPr>
        </p:nvSpPr>
        <p:spPr/>
        <p:txBody>
          <a:bodyPr/>
          <a:lstStyle/>
          <a:p>
            <a:r>
              <a:rPr lang="en-US" dirty="0"/>
              <a:t>Next Steps</a:t>
            </a:r>
          </a:p>
        </p:txBody>
      </p:sp>
      <p:sp>
        <p:nvSpPr>
          <p:cNvPr id="3" name="object 3">
            <a:extLst>
              <a:ext uri="{FF2B5EF4-FFF2-40B4-BE49-F238E27FC236}">
                <a16:creationId xmlns:a16="http://schemas.microsoft.com/office/drawing/2014/main" id="{31F8D398-F76F-C0F5-F78C-39CACCEEBFD5}"/>
              </a:ext>
            </a:extLst>
          </p:cNvPr>
          <p:cNvSpPr txBox="1"/>
          <p:nvPr/>
        </p:nvSpPr>
        <p:spPr>
          <a:xfrm>
            <a:off x="601413" y="1067541"/>
            <a:ext cx="7941173" cy="3914375"/>
          </a:xfrm>
          <a:prstGeom prst="rect">
            <a:avLst/>
          </a:prstGeom>
        </p:spPr>
        <p:txBody>
          <a:bodyPr vert="horz" wrap="square" lIns="0" tIns="12700" rIns="0" bIns="0" rtlCol="0" anchor="t">
            <a:noAutofit/>
          </a:bodyPr>
          <a:lstStyle/>
          <a:p>
            <a:pPr algn="l" defTabSz="5148263">
              <a:lnSpc>
                <a:spcPct val="150000"/>
              </a:lnSpc>
              <a:spcAft>
                <a:spcPts val="600"/>
              </a:spcAft>
              <a:buClr>
                <a:srgbClr val="602651"/>
              </a:buClr>
              <a:defRPr/>
            </a:pPr>
            <a:r>
              <a:rPr lang="en-US" sz="2100" dirty="0">
                <a:solidFill>
                  <a:srgbClr val="602651"/>
                </a:solidFill>
                <a:latin typeface="Segoe UI Light"/>
                <a:cs typeface="Segoe UI Light"/>
                <a:sym typeface="Source Sans Pro"/>
              </a:rPr>
              <a:t>Commissioner’s Court Review – May </a:t>
            </a:r>
          </a:p>
          <a:p>
            <a:pPr marL="342900" lvl="5" indent="-342900" algn="l" defTabSz="5148263">
              <a:lnSpc>
                <a:spcPct val="150000"/>
              </a:lnSpc>
              <a:spcAft>
                <a:spcPts val="600"/>
              </a:spcAft>
              <a:buClr>
                <a:srgbClr val="602651"/>
              </a:buClr>
              <a:buFont typeface="Wingdings" panose="05000000000000000000" pitchFamily="2" charset="2"/>
              <a:buChar char="Ø"/>
              <a:defRPr/>
            </a:pPr>
            <a:r>
              <a:rPr lang="en-US" sz="2100" dirty="0">
                <a:solidFill>
                  <a:srgbClr val="602651"/>
                </a:solidFill>
                <a:latin typeface="Segoe UI Light"/>
                <a:cs typeface="Segoe UI Light"/>
                <a:sym typeface="Source Sans Pro"/>
              </a:rPr>
              <a:t>Plan Performance </a:t>
            </a:r>
          </a:p>
          <a:p>
            <a:pPr marL="342900" lvl="5" indent="-342900" algn="l" defTabSz="5148263">
              <a:lnSpc>
                <a:spcPct val="150000"/>
              </a:lnSpc>
              <a:spcAft>
                <a:spcPts val="600"/>
              </a:spcAft>
              <a:buClr>
                <a:srgbClr val="602651"/>
              </a:buClr>
              <a:buFont typeface="Wingdings" panose="05000000000000000000" pitchFamily="2" charset="2"/>
              <a:buChar char="Ø"/>
              <a:defRPr/>
            </a:pPr>
            <a:r>
              <a:rPr lang="en-US" sz="2100" dirty="0">
                <a:solidFill>
                  <a:srgbClr val="602651"/>
                </a:solidFill>
                <a:latin typeface="Segoe UI Light"/>
                <a:cs typeface="Segoe UI Light"/>
                <a:sym typeface="Source Sans Pro"/>
              </a:rPr>
              <a:t>Marketing Discussion – Benefit Administration Platform </a:t>
            </a:r>
          </a:p>
          <a:p>
            <a:pPr lvl="8" indent="0" algn="l" defTabSz="5148263">
              <a:lnSpc>
                <a:spcPct val="150000"/>
              </a:lnSpc>
              <a:spcAft>
                <a:spcPts val="600"/>
              </a:spcAft>
              <a:buClr>
                <a:srgbClr val="602651"/>
              </a:buClr>
              <a:defRPr/>
            </a:pPr>
            <a:r>
              <a:rPr lang="en-US" sz="2100" dirty="0">
                <a:solidFill>
                  <a:srgbClr val="602651"/>
                </a:solidFill>
                <a:latin typeface="Segoe UI Light"/>
                <a:cs typeface="Segoe UI Light"/>
                <a:sym typeface="Source Sans Pro"/>
              </a:rPr>
              <a:t>Budget Update – June 2026, including March/April data</a:t>
            </a:r>
          </a:p>
          <a:p>
            <a:pPr marL="342900" lvl="5" indent="-342900" algn="l" defTabSz="5148263">
              <a:lnSpc>
                <a:spcPct val="150000"/>
              </a:lnSpc>
              <a:spcAft>
                <a:spcPts val="600"/>
              </a:spcAft>
              <a:buClr>
                <a:srgbClr val="602651"/>
              </a:buClr>
              <a:buFont typeface="Wingdings" panose="05000000000000000000" pitchFamily="2" charset="2"/>
              <a:buChar char="Ø"/>
              <a:defRPr/>
            </a:pPr>
            <a:r>
              <a:rPr lang="en-US" sz="2100" dirty="0">
                <a:solidFill>
                  <a:srgbClr val="602651"/>
                </a:solidFill>
                <a:latin typeface="Segoe UI Light"/>
                <a:cs typeface="Segoe UI Light"/>
                <a:sym typeface="Source Sans Pro"/>
              </a:rPr>
              <a:t>Finalize budget for 2026-2027 plan year </a:t>
            </a:r>
          </a:p>
          <a:p>
            <a:pPr lvl="8" indent="0" algn="l" defTabSz="5148263">
              <a:lnSpc>
                <a:spcPct val="150000"/>
              </a:lnSpc>
              <a:spcAft>
                <a:spcPts val="600"/>
              </a:spcAft>
              <a:buClr>
                <a:srgbClr val="602651"/>
              </a:buClr>
              <a:defRPr/>
            </a:pPr>
            <a:r>
              <a:rPr lang="en-US" sz="2100" dirty="0">
                <a:solidFill>
                  <a:srgbClr val="602651"/>
                </a:solidFill>
                <a:latin typeface="Segoe UI Light"/>
                <a:cs typeface="Segoe UI Light"/>
                <a:sym typeface="Source Sans Pro"/>
              </a:rPr>
              <a:t> Compliance Meeting - July</a:t>
            </a:r>
            <a:r>
              <a:rPr lang="en-US" sz="2100" dirty="0">
                <a:solidFill>
                  <a:srgbClr val="602651"/>
                </a:solidFill>
                <a:highlight>
                  <a:srgbClr val="FFFF00"/>
                </a:highlight>
                <a:latin typeface="Segoe UI Light"/>
                <a:cs typeface="Segoe UI Light"/>
                <a:sym typeface="Source Sans Pro"/>
              </a:rPr>
              <a:t>	</a:t>
            </a:r>
            <a:r>
              <a:rPr lang="en-US" sz="2100" dirty="0">
                <a:solidFill>
                  <a:srgbClr val="602651"/>
                </a:solidFill>
                <a:latin typeface="Segoe UI Light"/>
                <a:cs typeface="Segoe UI Light"/>
                <a:sym typeface="Source Sans Pro"/>
              </a:rPr>
              <a:t>	</a:t>
            </a:r>
            <a:endParaRPr lang="en-US" dirty="0">
              <a:solidFill>
                <a:srgbClr val="602651"/>
              </a:solidFill>
              <a:latin typeface="+mj-lt"/>
              <a:cs typeface="Segoe UI Light"/>
            </a:endParaRPr>
          </a:p>
        </p:txBody>
      </p:sp>
    </p:spTree>
    <p:extLst>
      <p:ext uri="{BB962C8B-B14F-4D97-AF65-F5344CB8AC3E}">
        <p14:creationId xmlns:p14="http://schemas.microsoft.com/office/powerpoint/2010/main" val="894380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50315B-2834-89FB-AEF7-CB5E0E159131}"/>
              </a:ext>
            </a:extLst>
          </p:cNvPr>
          <p:cNvSpPr txBox="1"/>
          <p:nvPr/>
        </p:nvSpPr>
        <p:spPr>
          <a:xfrm>
            <a:off x="2674307" y="1554374"/>
            <a:ext cx="3851753" cy="83099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algn="l" defTabSz="342900" rtl="0" latinLnBrk="1" hangingPunct="0"/>
            <a:r>
              <a:rPr lang="en-US" sz="4950" dirty="0">
                <a:solidFill>
                  <a:schemeClr val="bg1"/>
                </a:solidFill>
                <a:latin typeface="Segoe UI Light" panose="020B0502040204020203" pitchFamily="34" charset="0"/>
                <a:ea typeface="Segoe UI" panose="020B0500000101010101" pitchFamily="34" charset="-127"/>
                <a:cs typeface="Segoe UI Light" panose="020B0502040204020203" pitchFamily="34" charset="0"/>
              </a:rPr>
              <a:t>Thank you</a:t>
            </a:r>
          </a:p>
        </p:txBody>
      </p:sp>
    </p:spTree>
    <p:extLst>
      <p:ext uri="{BB962C8B-B14F-4D97-AF65-F5344CB8AC3E}">
        <p14:creationId xmlns:p14="http://schemas.microsoft.com/office/powerpoint/2010/main" val="1599448852"/>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58FD90-A1D2-F495-CAE1-D91652986DC1}"/>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72F431D4-9331-68A2-C21C-77291934BC2B}"/>
              </a:ext>
            </a:extLst>
          </p:cNvPr>
          <p:cNvSpPr>
            <a:spLocks noGrp="1"/>
          </p:cNvSpPr>
          <p:nvPr>
            <p:ph type="title"/>
          </p:nvPr>
        </p:nvSpPr>
        <p:spPr/>
        <p:txBody>
          <a:bodyPr/>
          <a:lstStyle/>
          <a:p>
            <a:r>
              <a:rPr lang="en-US" dirty="0"/>
              <a:t>Performance Summary</a:t>
            </a:r>
          </a:p>
        </p:txBody>
      </p:sp>
      <p:sp>
        <p:nvSpPr>
          <p:cNvPr id="2" name="TextBox 1">
            <a:extLst>
              <a:ext uri="{FF2B5EF4-FFF2-40B4-BE49-F238E27FC236}">
                <a16:creationId xmlns:a16="http://schemas.microsoft.com/office/drawing/2014/main" id="{0877A645-B312-9C4F-5D4D-EA5958D8514B}"/>
              </a:ext>
            </a:extLst>
          </p:cNvPr>
          <p:cNvSpPr txBox="1"/>
          <p:nvPr/>
        </p:nvSpPr>
        <p:spPr>
          <a:xfrm>
            <a:off x="4222592" y="460193"/>
            <a:ext cx="3657600" cy="430885"/>
          </a:xfrm>
          <a:prstGeom prst="rect">
            <a:avLst/>
          </a:prstGeom>
          <a:noFill/>
          <a:ln w="12700" cap="flat">
            <a:solidFill>
              <a:schemeClr val="tx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171450" marR="0" indent="-171450" algn="l" defTabSz="457200" rtl="0" fontAlgn="auto" latinLnBrk="1" hangingPunct="0">
              <a:lnSpc>
                <a:spcPct val="100000"/>
              </a:lnSpc>
              <a:spcBef>
                <a:spcPts val="0"/>
              </a:spcBef>
              <a:spcAft>
                <a:spcPts val="0"/>
              </a:spcAft>
              <a:buClrTx/>
              <a:buSzTx/>
              <a:buFont typeface="Arial" panose="020B0604020202020204" pitchFamily="34" charset="0"/>
              <a:buChar char="•"/>
              <a:tabLst/>
            </a:pPr>
            <a:r>
              <a:rPr kumimoji="0" lang="en-US" sz="1100" b="0" i="0" u="none" strike="noStrike" cap="none" spc="0" normalizeH="0" baseline="0" dirty="0">
                <a:ln>
                  <a:noFill/>
                </a:ln>
                <a:solidFill>
                  <a:srgbClr val="000000"/>
                </a:solidFill>
                <a:effectLst/>
                <a:uFillTx/>
                <a:latin typeface="Segoe UI" panose="020B0500000101010101" pitchFamily="34" charset="-127"/>
                <a:ea typeface="Segoe UI" panose="020B0500000101010101" pitchFamily="34" charset="-127"/>
                <a:cs typeface="Segoe UI" panose="020B0500000101010101" pitchFamily="34" charset="-127"/>
                <a:sym typeface="Calibri"/>
              </a:rPr>
              <a:t>2026 National Trend: 11.0% </a:t>
            </a:r>
            <a:r>
              <a:rPr lang="en-US" sz="1100" dirty="0">
                <a:solidFill>
                  <a:srgbClr val="000000"/>
                </a:solidFill>
                <a:latin typeface="Segoe UI" panose="020B0500000101010101" pitchFamily="34" charset="-127"/>
                <a:ea typeface="Segoe UI" panose="020B0500000101010101" pitchFamily="34" charset="-127"/>
                <a:cs typeface="Segoe UI" panose="020B0500000101010101" pitchFamily="34" charset="-127"/>
              </a:rPr>
              <a:t>P</a:t>
            </a:r>
            <a:r>
              <a:rPr kumimoji="0" lang="en-US" sz="1100" b="0" i="0" u="none" strike="noStrike" cap="none" spc="0" normalizeH="0" baseline="0" dirty="0">
                <a:ln>
                  <a:noFill/>
                </a:ln>
                <a:solidFill>
                  <a:srgbClr val="000000"/>
                </a:solidFill>
                <a:effectLst/>
                <a:uFillTx/>
                <a:latin typeface="Segoe UI" panose="020B0500000101010101" pitchFamily="34" charset="-127"/>
                <a:ea typeface="Segoe UI" panose="020B0500000101010101" pitchFamily="34" charset="-127"/>
                <a:cs typeface="Segoe UI" panose="020B0500000101010101" pitchFamily="34" charset="-127"/>
                <a:sym typeface="Calibri"/>
              </a:rPr>
              <a:t>harmacy</a:t>
            </a:r>
          </a:p>
          <a:p>
            <a:pPr marL="171450" marR="0" indent="-171450" algn="l" defTabSz="457200" rtl="0" fontAlgn="auto" latinLnBrk="1" hangingPunct="0">
              <a:lnSpc>
                <a:spcPct val="100000"/>
              </a:lnSpc>
              <a:spcBef>
                <a:spcPts val="0"/>
              </a:spcBef>
              <a:spcAft>
                <a:spcPts val="0"/>
              </a:spcAft>
              <a:buClrTx/>
              <a:buSzTx/>
              <a:buFont typeface="Arial" panose="020B0604020202020204" pitchFamily="34" charset="0"/>
              <a:buChar char="•"/>
              <a:tabLst/>
            </a:pPr>
            <a:r>
              <a:rPr lang="en-US" sz="1100" dirty="0">
                <a:solidFill>
                  <a:srgbClr val="000000"/>
                </a:solidFill>
                <a:latin typeface="Segoe UI" panose="020B0500000101010101" pitchFamily="34" charset="-127"/>
                <a:ea typeface="Segoe UI" panose="020B0500000101010101" pitchFamily="34" charset="-127"/>
                <a:cs typeface="Segoe UI" panose="020B0500000101010101" pitchFamily="34" charset="-127"/>
              </a:rPr>
              <a:t>Rolling 12 Pharmacy Trend for Johnson County: 30.6%</a:t>
            </a:r>
            <a:endParaRPr kumimoji="0" lang="en-US" sz="1100" b="0" i="0" u="none" strike="noStrike" cap="none" spc="0" normalizeH="0" baseline="0" dirty="0">
              <a:ln>
                <a:noFill/>
              </a:ln>
              <a:solidFill>
                <a:srgbClr val="000000"/>
              </a:solidFill>
              <a:effectLst/>
              <a:uFillTx/>
              <a:latin typeface="Segoe UI" panose="020B0500000101010101" pitchFamily="34" charset="-127"/>
              <a:ea typeface="Segoe UI" panose="020B0500000101010101" pitchFamily="34" charset="-127"/>
              <a:cs typeface="Segoe UI" panose="020B0500000101010101" pitchFamily="34" charset="-127"/>
              <a:sym typeface="Calibri"/>
            </a:endParaRPr>
          </a:p>
        </p:txBody>
      </p:sp>
      <p:graphicFrame>
        <p:nvGraphicFramePr>
          <p:cNvPr id="4" name="Chart 3">
            <a:extLst>
              <a:ext uri="{FF2B5EF4-FFF2-40B4-BE49-F238E27FC236}">
                <a16:creationId xmlns:a16="http://schemas.microsoft.com/office/drawing/2014/main" id="{36791C0D-339F-459B-9312-139E2CE88D27}"/>
              </a:ext>
            </a:extLst>
          </p:cNvPr>
          <p:cNvGraphicFramePr>
            <a:graphicFrameLocks/>
          </p:cNvGraphicFramePr>
          <p:nvPr>
            <p:extLst>
              <p:ext uri="{D42A27DB-BD31-4B8C-83A1-F6EECF244321}">
                <p14:modId xmlns:p14="http://schemas.microsoft.com/office/powerpoint/2010/main" val="1474474341"/>
              </p:ext>
            </p:extLst>
          </p:nvPr>
        </p:nvGraphicFramePr>
        <p:xfrm>
          <a:off x="188528" y="1019886"/>
          <a:ext cx="8766944" cy="35199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90561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0C94A6-BB55-2EBB-4E74-36EAA1012F4C}"/>
              </a:ext>
            </a:extLst>
          </p:cNvPr>
          <p:cNvSpPr>
            <a:spLocks noGrp="1"/>
          </p:cNvSpPr>
          <p:nvPr>
            <p:ph type="title"/>
          </p:nvPr>
        </p:nvSpPr>
        <p:spPr>
          <a:xfrm>
            <a:off x="767900" y="976886"/>
            <a:ext cx="1465095" cy="1092148"/>
          </a:xfrm>
        </p:spPr>
        <p:txBody>
          <a:bodyPr/>
          <a:lstStyle/>
          <a:p>
            <a:r>
              <a:rPr lang="en-US" dirty="0"/>
              <a:t>Agenda</a:t>
            </a:r>
          </a:p>
        </p:txBody>
      </p:sp>
      <p:sp>
        <p:nvSpPr>
          <p:cNvPr id="6" name="object 3">
            <a:extLst>
              <a:ext uri="{FF2B5EF4-FFF2-40B4-BE49-F238E27FC236}">
                <a16:creationId xmlns:a16="http://schemas.microsoft.com/office/drawing/2014/main" id="{94732BB1-5EE5-1750-3CA8-D6579E3B736B}"/>
              </a:ext>
            </a:extLst>
          </p:cNvPr>
          <p:cNvSpPr txBox="1"/>
          <p:nvPr/>
        </p:nvSpPr>
        <p:spPr>
          <a:xfrm>
            <a:off x="3046495" y="565305"/>
            <a:ext cx="5793749" cy="3914375"/>
          </a:xfrm>
          <a:prstGeom prst="rect">
            <a:avLst/>
          </a:prstGeom>
        </p:spPr>
        <p:txBody>
          <a:bodyPr vert="horz" wrap="square" lIns="0" tIns="12700" rIns="0" bIns="0" rtlCol="0" anchor="t">
            <a:noAutofit/>
          </a:bodyPr>
          <a:lstStyle/>
          <a:p>
            <a:pPr algn="l" defTabSz="5148263">
              <a:lnSpc>
                <a:spcPct val="150000"/>
              </a:lnSpc>
              <a:spcAft>
                <a:spcPts val="600"/>
              </a:spcAft>
              <a:buClr>
                <a:srgbClr val="602651"/>
              </a:buClr>
              <a:defRPr/>
            </a:pPr>
            <a:r>
              <a:rPr lang="en-US" sz="2100" dirty="0">
                <a:solidFill>
                  <a:srgbClr val="602651"/>
                </a:solidFill>
                <a:highlight>
                  <a:srgbClr val="FFFF00"/>
                </a:highlight>
                <a:latin typeface="Segoe UI Light"/>
                <a:cs typeface="Segoe UI Light"/>
                <a:sym typeface="Source Sans Pro"/>
              </a:rPr>
              <a:t>	</a:t>
            </a:r>
            <a:endParaRPr lang="en-US" dirty="0">
              <a:solidFill>
                <a:srgbClr val="602651"/>
              </a:solidFill>
              <a:highlight>
                <a:srgbClr val="FFFF00"/>
              </a:highlight>
              <a:latin typeface="+mj-lt"/>
              <a:cs typeface="Segoe UI Light"/>
            </a:endParaRPr>
          </a:p>
          <a:p>
            <a:pPr marL="232886" indent="-232886" algn="l" defTabSz="5148263">
              <a:lnSpc>
                <a:spcPct val="150000"/>
              </a:lnSpc>
              <a:spcAft>
                <a:spcPts val="600"/>
              </a:spcAft>
              <a:buClr>
                <a:srgbClr val="602651"/>
              </a:buClr>
              <a:buFont typeface="Wingdings" panose="05000000000000000000" pitchFamily="2" charset="2"/>
              <a:buChar char="§"/>
              <a:defRPr/>
            </a:pPr>
            <a:r>
              <a:rPr lang="en-US" sz="2100" dirty="0">
                <a:solidFill>
                  <a:srgbClr val="602651"/>
                </a:solidFill>
                <a:latin typeface="Segoe UI Light"/>
                <a:cs typeface="Segoe UI Light"/>
                <a:sym typeface="Source Sans Pro"/>
              </a:rPr>
              <a:t>Market &amp; Regulatory Insights	</a:t>
            </a:r>
            <a:endParaRPr lang="en-US" dirty="0">
              <a:solidFill>
                <a:srgbClr val="602651"/>
              </a:solidFill>
              <a:latin typeface="+mj-lt"/>
              <a:cs typeface="Segoe UI Light"/>
            </a:endParaRPr>
          </a:p>
          <a:p>
            <a:pPr marL="232886" indent="-232886" algn="l" defTabSz="5148263">
              <a:lnSpc>
                <a:spcPct val="150000"/>
              </a:lnSpc>
              <a:spcAft>
                <a:spcPts val="600"/>
              </a:spcAft>
              <a:buClr>
                <a:srgbClr val="602651"/>
              </a:buClr>
              <a:buFont typeface="Wingdings" panose="05000000000000000000" pitchFamily="2" charset="2"/>
              <a:buChar char="§"/>
              <a:defRPr/>
            </a:pPr>
            <a:r>
              <a:rPr lang="en-US" sz="2100" dirty="0">
                <a:solidFill>
                  <a:srgbClr val="602651"/>
                </a:solidFill>
                <a:latin typeface="Segoe UI Light"/>
                <a:cs typeface="Segoe UI Light"/>
                <a:sym typeface="Source Sans Pro"/>
              </a:rPr>
              <a:t>Plan Performance</a:t>
            </a:r>
          </a:p>
          <a:p>
            <a:pPr marL="232886" indent="-232886" algn="l" defTabSz="5148263">
              <a:lnSpc>
                <a:spcPct val="150000"/>
              </a:lnSpc>
              <a:spcAft>
                <a:spcPts val="600"/>
              </a:spcAft>
              <a:buClr>
                <a:srgbClr val="602651"/>
              </a:buClr>
              <a:buFont typeface="Wingdings" panose="05000000000000000000" pitchFamily="2" charset="2"/>
              <a:buChar char="§"/>
              <a:defRPr/>
            </a:pPr>
            <a:r>
              <a:rPr lang="en-US" sz="2100" dirty="0">
                <a:solidFill>
                  <a:srgbClr val="602651"/>
                </a:solidFill>
                <a:latin typeface="Segoe UI Light"/>
                <a:cs typeface="Segoe UI Light"/>
                <a:sym typeface="Source Sans Pro"/>
              </a:rPr>
              <a:t>Health Plan Key Indicators</a:t>
            </a:r>
          </a:p>
          <a:p>
            <a:pPr marL="232886" indent="-232886" algn="l" defTabSz="5148263">
              <a:lnSpc>
                <a:spcPct val="150000"/>
              </a:lnSpc>
              <a:spcAft>
                <a:spcPts val="600"/>
              </a:spcAft>
              <a:buClr>
                <a:srgbClr val="602651"/>
              </a:buClr>
              <a:buFont typeface="Wingdings" panose="05000000000000000000" pitchFamily="2" charset="2"/>
              <a:buChar char="§"/>
              <a:defRPr/>
            </a:pPr>
            <a:r>
              <a:rPr lang="en-US" sz="2100" dirty="0">
                <a:solidFill>
                  <a:srgbClr val="602651"/>
                </a:solidFill>
                <a:latin typeface="Segoe UI Light"/>
                <a:cs typeface="Segoe UI Light"/>
                <a:sym typeface="Source Sans Pro"/>
              </a:rPr>
              <a:t>Next Steps</a:t>
            </a:r>
            <a:r>
              <a:rPr lang="en-US" sz="2100" dirty="0">
                <a:solidFill>
                  <a:srgbClr val="602651"/>
                </a:solidFill>
                <a:highlight>
                  <a:srgbClr val="FFFF00"/>
                </a:highlight>
                <a:latin typeface="Segoe UI Light"/>
                <a:cs typeface="Segoe UI Light"/>
                <a:sym typeface="Source Sans Pro"/>
              </a:rPr>
              <a:t>	</a:t>
            </a:r>
            <a:r>
              <a:rPr lang="en-US" sz="2100" dirty="0">
                <a:solidFill>
                  <a:srgbClr val="602651"/>
                </a:solidFill>
                <a:latin typeface="Segoe UI Light"/>
                <a:cs typeface="Segoe UI Light"/>
                <a:sym typeface="Source Sans Pro"/>
              </a:rPr>
              <a:t>	</a:t>
            </a:r>
            <a:endParaRPr lang="en-US" dirty="0">
              <a:solidFill>
                <a:srgbClr val="602651"/>
              </a:solidFill>
              <a:latin typeface="+mj-lt"/>
              <a:cs typeface="Segoe UI Light"/>
            </a:endParaRPr>
          </a:p>
        </p:txBody>
      </p:sp>
    </p:spTree>
    <p:custDataLst>
      <p:tags r:id="rId1"/>
    </p:custDataLst>
    <p:extLst>
      <p:ext uri="{BB962C8B-B14F-4D97-AF65-F5344CB8AC3E}">
        <p14:creationId xmlns:p14="http://schemas.microsoft.com/office/powerpoint/2010/main" val="771878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a:extLst>
              <a:ext uri="{FF2B5EF4-FFF2-40B4-BE49-F238E27FC236}">
                <a16:creationId xmlns:a16="http://schemas.microsoft.com/office/drawing/2014/main" id="{477AA767-1A15-48BD-956E-CBE22BA15932}"/>
              </a:ext>
            </a:extLst>
          </p:cNvPr>
          <p:cNvSpPr txBox="1"/>
          <p:nvPr/>
        </p:nvSpPr>
        <p:spPr>
          <a:xfrm>
            <a:off x="566760" y="1618756"/>
            <a:ext cx="3482083" cy="1285605"/>
          </a:xfrm>
          <a:prstGeom prst="rect">
            <a:avLst/>
          </a:prstGeom>
          <a:solidFill>
            <a:schemeClr val="bg1">
              <a:lumMod val="95000"/>
            </a:schemeClr>
          </a:solidFill>
          <a:ln w="12700">
            <a:noFill/>
          </a:ln>
          <a:effectLst>
            <a:outerShdw blurRad="165100" dist="152400" dir="1800000" sx="86000" sy="86000" rotWithShape="0">
              <a:prstClr val="black">
                <a:alpha val="10000"/>
              </a:prstClr>
            </a:outerShdw>
          </a:effectLst>
        </p:spPr>
        <p:txBody>
          <a:bodyPr wrap="square" lIns="457200" rIns="0" rtlCol="0" anchor="ctr" anchorCtr="0">
            <a:noAutofit/>
          </a:bodyPr>
          <a:lstStyle>
            <a:lvl1pPr defTabSz="609585">
              <a:defRPr>
                <a:latin typeface="Calibri"/>
                <a:ea typeface="Calibri"/>
                <a:cs typeface="Calibri"/>
                <a:sym typeface="Calibri"/>
              </a:defRPr>
            </a:lvl1pPr>
            <a:lvl2pPr indent="609585" defTabSz="609585">
              <a:defRPr>
                <a:latin typeface="Calibri"/>
                <a:ea typeface="Calibri"/>
                <a:cs typeface="Calibri"/>
                <a:sym typeface="Calibri"/>
              </a:defRPr>
            </a:lvl2pPr>
            <a:lvl3pPr indent="1219170" defTabSz="609585">
              <a:defRPr>
                <a:latin typeface="Calibri"/>
                <a:ea typeface="Calibri"/>
                <a:cs typeface="Calibri"/>
                <a:sym typeface="Calibri"/>
              </a:defRPr>
            </a:lvl3pPr>
            <a:lvl4pPr indent="1828754" defTabSz="609585">
              <a:defRPr>
                <a:latin typeface="Calibri"/>
                <a:ea typeface="Calibri"/>
                <a:cs typeface="Calibri"/>
                <a:sym typeface="Calibri"/>
              </a:defRPr>
            </a:lvl4pPr>
            <a:lvl5pPr indent="2438339" defTabSz="609585">
              <a:defRPr>
                <a:latin typeface="Calibri"/>
                <a:ea typeface="Calibri"/>
                <a:cs typeface="Calibri"/>
                <a:sym typeface="Calibri"/>
              </a:defRPr>
            </a:lvl5pPr>
            <a:lvl6pPr indent="3047924" defTabSz="609585">
              <a:defRPr>
                <a:latin typeface="Calibri"/>
                <a:ea typeface="Calibri"/>
                <a:cs typeface="Calibri"/>
                <a:sym typeface="Calibri"/>
              </a:defRPr>
            </a:lvl6pPr>
            <a:lvl7pPr indent="3657509" defTabSz="609585">
              <a:defRPr>
                <a:latin typeface="Calibri"/>
                <a:ea typeface="Calibri"/>
                <a:cs typeface="Calibri"/>
                <a:sym typeface="Calibri"/>
              </a:defRPr>
            </a:lvl7pPr>
            <a:lvl8pPr indent="4267093" defTabSz="609585">
              <a:defRPr>
                <a:latin typeface="Calibri"/>
                <a:ea typeface="Calibri"/>
                <a:cs typeface="Calibri"/>
                <a:sym typeface="Calibri"/>
              </a:defRPr>
            </a:lvl8pPr>
            <a:lvl9pPr indent="4876678" defTabSz="609585">
              <a:defRPr>
                <a:latin typeface="Calibri"/>
                <a:ea typeface="Calibri"/>
                <a:cs typeface="Calibri"/>
                <a:sym typeface="Calibri"/>
              </a:defRPr>
            </a:lvl9pPr>
          </a:lstStyle>
          <a:p>
            <a:pPr algn="l" defTabSz="914286">
              <a:defRPr/>
            </a:pPr>
            <a:r>
              <a:rPr lang="en-US" sz="2000" b="1" dirty="0">
                <a:solidFill>
                  <a:srgbClr val="58595B"/>
                </a:solidFill>
                <a:latin typeface="Segoe UI"/>
                <a:cs typeface="Segoe UI Semibold" panose="020B0702040204020203" pitchFamily="34" charset="0"/>
              </a:rPr>
              <a:t>Pharmacy </a:t>
            </a:r>
          </a:p>
          <a:p>
            <a:pPr marL="171450" indent="-171450" algn="l" defTabSz="914286">
              <a:buFont typeface="Arial" panose="020B0604020202020204" pitchFamily="34" charset="0"/>
              <a:buChar char="•"/>
              <a:defRPr/>
            </a:pPr>
            <a:r>
              <a:rPr lang="en-US" sz="1500" dirty="0">
                <a:solidFill>
                  <a:srgbClr val="58595B"/>
                </a:solidFill>
                <a:latin typeface="Segoe UI"/>
                <a:cs typeface="Segoe UI Semibold" panose="020B0702040204020203" pitchFamily="34" charset="0"/>
              </a:rPr>
              <a:t>Growing Share of Budget</a:t>
            </a:r>
          </a:p>
          <a:p>
            <a:pPr marL="171450" indent="-171450" algn="l" defTabSz="914286">
              <a:buFont typeface="Arial" panose="020B0604020202020204" pitchFamily="34" charset="0"/>
              <a:buChar char="•"/>
              <a:defRPr/>
            </a:pPr>
            <a:r>
              <a:rPr lang="en-US" sz="1500" dirty="0">
                <a:solidFill>
                  <a:srgbClr val="58595B"/>
                </a:solidFill>
                <a:latin typeface="Segoe UI"/>
                <a:cs typeface="Segoe UI Semibold" panose="020B0702040204020203" pitchFamily="34" charset="0"/>
              </a:rPr>
              <a:t>GLP1 Meds Top Driver</a:t>
            </a:r>
          </a:p>
        </p:txBody>
      </p:sp>
      <p:sp>
        <p:nvSpPr>
          <p:cNvPr id="16" name="TextBox 15">
            <a:extLst>
              <a:ext uri="{FF2B5EF4-FFF2-40B4-BE49-F238E27FC236}">
                <a16:creationId xmlns:a16="http://schemas.microsoft.com/office/drawing/2014/main" id="{A39FB565-8782-9458-FD87-FE08BF695D29}"/>
              </a:ext>
            </a:extLst>
          </p:cNvPr>
          <p:cNvSpPr txBox="1"/>
          <p:nvPr/>
        </p:nvSpPr>
        <p:spPr>
          <a:xfrm>
            <a:off x="566760" y="3059294"/>
            <a:ext cx="3482083" cy="1285605"/>
          </a:xfrm>
          <a:prstGeom prst="rect">
            <a:avLst/>
          </a:prstGeom>
          <a:solidFill>
            <a:schemeClr val="bg1">
              <a:lumMod val="95000"/>
            </a:schemeClr>
          </a:solidFill>
          <a:ln w="12700">
            <a:noFill/>
          </a:ln>
          <a:effectLst>
            <a:outerShdw blurRad="165100" dist="152400" dir="1800000" sx="86000" sy="86000" rotWithShape="0">
              <a:prstClr val="black">
                <a:alpha val="10000"/>
              </a:prstClr>
            </a:outerShdw>
          </a:effectLst>
        </p:spPr>
        <p:txBody>
          <a:bodyPr wrap="square" lIns="457200" rtlCol="0" anchor="ctr" anchorCtr="0">
            <a:noAutofit/>
          </a:bodyPr>
          <a:lstStyle>
            <a:lvl1pPr defTabSz="609585">
              <a:defRPr>
                <a:latin typeface="Calibri"/>
                <a:ea typeface="Calibri"/>
                <a:cs typeface="Calibri"/>
                <a:sym typeface="Calibri"/>
              </a:defRPr>
            </a:lvl1pPr>
            <a:lvl2pPr indent="609585" defTabSz="609585">
              <a:defRPr>
                <a:latin typeface="Calibri"/>
                <a:ea typeface="Calibri"/>
                <a:cs typeface="Calibri"/>
                <a:sym typeface="Calibri"/>
              </a:defRPr>
            </a:lvl2pPr>
            <a:lvl3pPr indent="1219170" defTabSz="609585">
              <a:defRPr>
                <a:latin typeface="Calibri"/>
                <a:ea typeface="Calibri"/>
                <a:cs typeface="Calibri"/>
                <a:sym typeface="Calibri"/>
              </a:defRPr>
            </a:lvl3pPr>
            <a:lvl4pPr indent="1828754" defTabSz="609585">
              <a:defRPr>
                <a:latin typeface="Calibri"/>
                <a:ea typeface="Calibri"/>
                <a:cs typeface="Calibri"/>
                <a:sym typeface="Calibri"/>
              </a:defRPr>
            </a:lvl4pPr>
            <a:lvl5pPr indent="2438339" defTabSz="609585">
              <a:defRPr>
                <a:latin typeface="Calibri"/>
                <a:ea typeface="Calibri"/>
                <a:cs typeface="Calibri"/>
                <a:sym typeface="Calibri"/>
              </a:defRPr>
            </a:lvl5pPr>
            <a:lvl6pPr indent="3047924" defTabSz="609585">
              <a:defRPr>
                <a:latin typeface="Calibri"/>
                <a:ea typeface="Calibri"/>
                <a:cs typeface="Calibri"/>
                <a:sym typeface="Calibri"/>
              </a:defRPr>
            </a:lvl6pPr>
            <a:lvl7pPr indent="3657509" defTabSz="609585">
              <a:defRPr>
                <a:latin typeface="Calibri"/>
                <a:ea typeface="Calibri"/>
                <a:cs typeface="Calibri"/>
                <a:sym typeface="Calibri"/>
              </a:defRPr>
            </a:lvl7pPr>
            <a:lvl8pPr indent="4267093" defTabSz="609585">
              <a:defRPr>
                <a:latin typeface="Calibri"/>
                <a:ea typeface="Calibri"/>
                <a:cs typeface="Calibri"/>
                <a:sym typeface="Calibri"/>
              </a:defRPr>
            </a:lvl8pPr>
            <a:lvl9pPr indent="4876678" defTabSz="609585">
              <a:defRPr>
                <a:latin typeface="Calibri"/>
                <a:ea typeface="Calibri"/>
                <a:cs typeface="Calibri"/>
                <a:sym typeface="Calibri"/>
              </a:defRPr>
            </a:lvl9pPr>
          </a:lstStyle>
          <a:p>
            <a:pPr algn="l" defTabSz="914286">
              <a:defRPr/>
            </a:pPr>
            <a:r>
              <a:rPr lang="en-US" sz="2000" b="1" dirty="0">
                <a:solidFill>
                  <a:srgbClr val="58595B"/>
                </a:solidFill>
                <a:latin typeface="Segoe UI"/>
                <a:cs typeface="Segoe UI Semibold" panose="020B0702040204020203" pitchFamily="34" charset="0"/>
              </a:rPr>
              <a:t>High-Cost Claimants</a:t>
            </a:r>
          </a:p>
          <a:p>
            <a:pPr marL="171450" indent="-171450" algn="l" defTabSz="914286">
              <a:buFont typeface="Arial" panose="020B0604020202020204" pitchFamily="34" charset="0"/>
              <a:buChar char="•"/>
              <a:defRPr/>
            </a:pPr>
            <a:r>
              <a:rPr lang="en-US" sz="1500" dirty="0">
                <a:solidFill>
                  <a:srgbClr val="58595B"/>
                </a:solidFill>
                <a:latin typeface="Segoe UI"/>
                <a:cs typeface="Segoe UI Semibold" panose="020B0702040204020203" pitchFamily="34" charset="0"/>
              </a:rPr>
              <a:t>Cancer </a:t>
            </a:r>
          </a:p>
          <a:p>
            <a:pPr marL="171450" indent="-171450" algn="l" defTabSz="914286">
              <a:buFont typeface="Arial" panose="020B0604020202020204" pitchFamily="34" charset="0"/>
              <a:buChar char="•"/>
              <a:defRPr/>
            </a:pPr>
            <a:r>
              <a:rPr lang="en-US" sz="1500" dirty="0">
                <a:solidFill>
                  <a:srgbClr val="58595B"/>
                </a:solidFill>
                <a:latin typeface="Segoe UI"/>
                <a:cs typeface="Segoe UI Semibold" panose="020B0702040204020203" pitchFamily="34" charset="0"/>
              </a:rPr>
              <a:t>Cardiovascular</a:t>
            </a:r>
          </a:p>
          <a:p>
            <a:pPr marL="171450" indent="-171450" algn="l" defTabSz="914286">
              <a:buFont typeface="Arial" panose="020B0604020202020204" pitchFamily="34" charset="0"/>
              <a:buChar char="•"/>
              <a:defRPr/>
            </a:pPr>
            <a:r>
              <a:rPr lang="en-US" sz="1500" dirty="0">
                <a:solidFill>
                  <a:srgbClr val="58595B"/>
                </a:solidFill>
                <a:latin typeface="Segoe UI"/>
                <a:cs typeface="Segoe UI Semibold" panose="020B0702040204020203" pitchFamily="34" charset="0"/>
              </a:rPr>
              <a:t>Chronic Kidney Disease</a:t>
            </a:r>
          </a:p>
        </p:txBody>
      </p:sp>
      <p:sp>
        <p:nvSpPr>
          <p:cNvPr id="18" name="TextBox 17">
            <a:extLst>
              <a:ext uri="{FF2B5EF4-FFF2-40B4-BE49-F238E27FC236}">
                <a16:creationId xmlns:a16="http://schemas.microsoft.com/office/drawing/2014/main" id="{49F85A6C-16C5-1A0A-5F01-42E9CE0D631F}"/>
              </a:ext>
            </a:extLst>
          </p:cNvPr>
          <p:cNvSpPr txBox="1"/>
          <p:nvPr/>
        </p:nvSpPr>
        <p:spPr>
          <a:xfrm>
            <a:off x="4996634" y="1618756"/>
            <a:ext cx="3482083" cy="1285605"/>
          </a:xfrm>
          <a:prstGeom prst="rect">
            <a:avLst/>
          </a:prstGeom>
          <a:solidFill>
            <a:schemeClr val="bg1">
              <a:lumMod val="95000"/>
            </a:schemeClr>
          </a:solidFill>
          <a:ln w="12700">
            <a:noFill/>
          </a:ln>
          <a:effectLst>
            <a:outerShdw blurRad="165100" dist="152400" dir="1800000" sx="86000" sy="86000" rotWithShape="0">
              <a:prstClr val="black">
                <a:alpha val="10000"/>
              </a:prstClr>
            </a:outerShdw>
          </a:effectLst>
        </p:spPr>
        <p:txBody>
          <a:bodyPr wrap="square" lIns="457200" rtlCol="0" anchor="ctr" anchorCtr="0">
            <a:noAutofit/>
          </a:bodyPr>
          <a:lstStyle>
            <a:lvl1pPr defTabSz="609585">
              <a:defRPr>
                <a:latin typeface="Calibri"/>
                <a:ea typeface="Calibri"/>
                <a:cs typeface="Calibri"/>
                <a:sym typeface="Calibri"/>
              </a:defRPr>
            </a:lvl1pPr>
            <a:lvl2pPr indent="609585" defTabSz="609585">
              <a:defRPr>
                <a:latin typeface="Calibri"/>
                <a:ea typeface="Calibri"/>
                <a:cs typeface="Calibri"/>
                <a:sym typeface="Calibri"/>
              </a:defRPr>
            </a:lvl2pPr>
            <a:lvl3pPr indent="1219170" defTabSz="609585">
              <a:defRPr>
                <a:latin typeface="Calibri"/>
                <a:ea typeface="Calibri"/>
                <a:cs typeface="Calibri"/>
                <a:sym typeface="Calibri"/>
              </a:defRPr>
            </a:lvl3pPr>
            <a:lvl4pPr indent="1828754" defTabSz="609585">
              <a:defRPr>
                <a:latin typeface="Calibri"/>
                <a:ea typeface="Calibri"/>
                <a:cs typeface="Calibri"/>
                <a:sym typeface="Calibri"/>
              </a:defRPr>
            </a:lvl4pPr>
            <a:lvl5pPr indent="2438339" defTabSz="609585">
              <a:defRPr>
                <a:latin typeface="Calibri"/>
                <a:ea typeface="Calibri"/>
                <a:cs typeface="Calibri"/>
                <a:sym typeface="Calibri"/>
              </a:defRPr>
            </a:lvl5pPr>
            <a:lvl6pPr indent="3047924" defTabSz="609585">
              <a:defRPr>
                <a:latin typeface="Calibri"/>
                <a:ea typeface="Calibri"/>
                <a:cs typeface="Calibri"/>
                <a:sym typeface="Calibri"/>
              </a:defRPr>
            </a:lvl6pPr>
            <a:lvl7pPr indent="3657509" defTabSz="609585">
              <a:defRPr>
                <a:latin typeface="Calibri"/>
                <a:ea typeface="Calibri"/>
                <a:cs typeface="Calibri"/>
                <a:sym typeface="Calibri"/>
              </a:defRPr>
            </a:lvl7pPr>
            <a:lvl8pPr indent="4267093" defTabSz="609585">
              <a:defRPr>
                <a:latin typeface="Calibri"/>
                <a:ea typeface="Calibri"/>
                <a:cs typeface="Calibri"/>
                <a:sym typeface="Calibri"/>
              </a:defRPr>
            </a:lvl8pPr>
            <a:lvl9pPr indent="4876678" defTabSz="609585">
              <a:defRPr>
                <a:latin typeface="Calibri"/>
                <a:ea typeface="Calibri"/>
                <a:cs typeface="Calibri"/>
                <a:sym typeface="Calibri"/>
              </a:defRPr>
            </a:lvl9pPr>
          </a:lstStyle>
          <a:p>
            <a:pPr algn="l" defTabSz="914286">
              <a:defRPr/>
            </a:pPr>
            <a:r>
              <a:rPr lang="en-US" sz="2000" b="1" dirty="0">
                <a:solidFill>
                  <a:srgbClr val="58595B"/>
                </a:solidFill>
                <a:latin typeface="Segoe UI"/>
                <a:cs typeface="Segoe UI Semibold" panose="020B0702040204020203" pitchFamily="34" charset="0"/>
              </a:rPr>
              <a:t>Vendor Partners</a:t>
            </a:r>
          </a:p>
          <a:p>
            <a:pPr marL="171450" indent="-171450" algn="l" defTabSz="914286">
              <a:buFont typeface="Arial" panose="020B0604020202020204" pitchFamily="34" charset="0"/>
              <a:buChar char="•"/>
              <a:defRPr/>
            </a:pPr>
            <a:r>
              <a:rPr lang="en-US" sz="1500" dirty="0">
                <a:solidFill>
                  <a:srgbClr val="58595B"/>
                </a:solidFill>
                <a:latin typeface="Segoe UI"/>
                <a:cs typeface="Segoe UI Semibold" panose="020B0702040204020203" pitchFamily="34" charset="0"/>
              </a:rPr>
              <a:t>Prove Cost Impact</a:t>
            </a:r>
          </a:p>
          <a:p>
            <a:pPr marL="171450" indent="-171450" algn="l" defTabSz="914286">
              <a:buFont typeface="Arial" panose="020B0604020202020204" pitchFamily="34" charset="0"/>
              <a:buChar char="•"/>
              <a:defRPr/>
            </a:pPr>
            <a:r>
              <a:rPr lang="en-US" sz="1500" dirty="0">
                <a:solidFill>
                  <a:srgbClr val="58595B"/>
                </a:solidFill>
                <a:latin typeface="Segoe UI"/>
                <a:cs typeface="Segoe UI Semibold" panose="020B0702040204020203" pitchFamily="34" charset="0"/>
              </a:rPr>
              <a:t>Integrate &amp; Simplify</a:t>
            </a:r>
          </a:p>
        </p:txBody>
      </p:sp>
      <p:sp>
        <p:nvSpPr>
          <p:cNvPr id="20" name="TextBox 19">
            <a:extLst>
              <a:ext uri="{FF2B5EF4-FFF2-40B4-BE49-F238E27FC236}">
                <a16:creationId xmlns:a16="http://schemas.microsoft.com/office/drawing/2014/main" id="{42340C38-6409-53D4-D3D6-AC9FE1624979}"/>
              </a:ext>
            </a:extLst>
          </p:cNvPr>
          <p:cNvSpPr txBox="1"/>
          <p:nvPr/>
        </p:nvSpPr>
        <p:spPr>
          <a:xfrm>
            <a:off x="4996634" y="3059294"/>
            <a:ext cx="3482083" cy="1285605"/>
          </a:xfrm>
          <a:prstGeom prst="rect">
            <a:avLst/>
          </a:prstGeom>
          <a:solidFill>
            <a:schemeClr val="bg1">
              <a:lumMod val="95000"/>
            </a:schemeClr>
          </a:solidFill>
          <a:ln w="12700">
            <a:noFill/>
          </a:ln>
          <a:effectLst>
            <a:outerShdw blurRad="165100" dist="152400" dir="1800000" sx="86000" sy="86000" rotWithShape="0">
              <a:prstClr val="black">
                <a:alpha val="10000"/>
              </a:prstClr>
            </a:outerShdw>
          </a:effectLst>
        </p:spPr>
        <p:txBody>
          <a:bodyPr wrap="square" lIns="457200" rtlCol="0" anchor="ctr" anchorCtr="0">
            <a:noAutofit/>
          </a:bodyPr>
          <a:lstStyle>
            <a:lvl1pPr defTabSz="609585">
              <a:defRPr>
                <a:latin typeface="Calibri"/>
                <a:ea typeface="Calibri"/>
                <a:cs typeface="Calibri"/>
                <a:sym typeface="Calibri"/>
              </a:defRPr>
            </a:lvl1pPr>
            <a:lvl2pPr indent="609585" defTabSz="609585">
              <a:defRPr>
                <a:latin typeface="Calibri"/>
                <a:ea typeface="Calibri"/>
                <a:cs typeface="Calibri"/>
                <a:sym typeface="Calibri"/>
              </a:defRPr>
            </a:lvl2pPr>
            <a:lvl3pPr indent="1219170" defTabSz="609585">
              <a:defRPr>
                <a:latin typeface="Calibri"/>
                <a:ea typeface="Calibri"/>
                <a:cs typeface="Calibri"/>
                <a:sym typeface="Calibri"/>
              </a:defRPr>
            </a:lvl3pPr>
            <a:lvl4pPr indent="1828754" defTabSz="609585">
              <a:defRPr>
                <a:latin typeface="Calibri"/>
                <a:ea typeface="Calibri"/>
                <a:cs typeface="Calibri"/>
                <a:sym typeface="Calibri"/>
              </a:defRPr>
            </a:lvl4pPr>
            <a:lvl5pPr indent="2438339" defTabSz="609585">
              <a:defRPr>
                <a:latin typeface="Calibri"/>
                <a:ea typeface="Calibri"/>
                <a:cs typeface="Calibri"/>
                <a:sym typeface="Calibri"/>
              </a:defRPr>
            </a:lvl5pPr>
            <a:lvl6pPr indent="3047924" defTabSz="609585">
              <a:defRPr>
                <a:latin typeface="Calibri"/>
                <a:ea typeface="Calibri"/>
                <a:cs typeface="Calibri"/>
                <a:sym typeface="Calibri"/>
              </a:defRPr>
            </a:lvl6pPr>
            <a:lvl7pPr indent="3657509" defTabSz="609585">
              <a:defRPr>
                <a:latin typeface="Calibri"/>
                <a:ea typeface="Calibri"/>
                <a:cs typeface="Calibri"/>
                <a:sym typeface="Calibri"/>
              </a:defRPr>
            </a:lvl7pPr>
            <a:lvl8pPr indent="4267093" defTabSz="609585">
              <a:defRPr>
                <a:latin typeface="Calibri"/>
                <a:ea typeface="Calibri"/>
                <a:cs typeface="Calibri"/>
                <a:sym typeface="Calibri"/>
              </a:defRPr>
            </a:lvl8pPr>
            <a:lvl9pPr indent="4876678" defTabSz="609585">
              <a:defRPr>
                <a:latin typeface="Calibri"/>
                <a:ea typeface="Calibri"/>
                <a:cs typeface="Calibri"/>
                <a:sym typeface="Calibri"/>
              </a:defRPr>
            </a:lvl9pPr>
          </a:lstStyle>
          <a:p>
            <a:pPr algn="l" defTabSz="914286">
              <a:defRPr/>
            </a:pPr>
            <a:r>
              <a:rPr lang="en-US" sz="2000" b="1" dirty="0">
                <a:solidFill>
                  <a:srgbClr val="58595B"/>
                </a:solidFill>
                <a:latin typeface="Segoe UI"/>
                <a:cs typeface="Segoe UI Semibold" panose="020B0702040204020203" pitchFamily="34" charset="0"/>
              </a:rPr>
              <a:t>Policy &amp; People</a:t>
            </a:r>
          </a:p>
          <a:p>
            <a:pPr marL="171450" indent="-171450" algn="l" defTabSz="914286">
              <a:buFont typeface="Arial" panose="020B0604020202020204" pitchFamily="34" charset="0"/>
              <a:buChar char="•"/>
              <a:defRPr/>
            </a:pPr>
            <a:r>
              <a:rPr lang="en-US" sz="1500" dirty="0">
                <a:solidFill>
                  <a:srgbClr val="58595B"/>
                </a:solidFill>
                <a:latin typeface="Segoe UI"/>
                <a:cs typeface="Segoe UI Semibold" panose="020B0702040204020203" pitchFamily="34" charset="0"/>
              </a:rPr>
              <a:t>ERISA Preemption</a:t>
            </a:r>
          </a:p>
          <a:p>
            <a:pPr marL="171450" indent="-171450" algn="l" defTabSz="914286">
              <a:buFont typeface="Arial" panose="020B0604020202020204" pitchFamily="34" charset="0"/>
              <a:buChar char="•"/>
              <a:defRPr/>
            </a:pPr>
            <a:r>
              <a:rPr lang="en-US" sz="1500" dirty="0">
                <a:solidFill>
                  <a:srgbClr val="58595B"/>
                </a:solidFill>
                <a:latin typeface="Segoe UI"/>
                <a:cs typeface="Segoe UI Semibold" panose="020B0702040204020203" pitchFamily="34" charset="0"/>
              </a:rPr>
              <a:t>Mental Health </a:t>
            </a:r>
          </a:p>
          <a:p>
            <a:pPr marL="171450" indent="-171450" algn="l" defTabSz="914286">
              <a:buFont typeface="Arial" panose="020B0604020202020204" pitchFamily="34" charset="0"/>
              <a:buChar char="•"/>
              <a:defRPr/>
            </a:pPr>
            <a:r>
              <a:rPr lang="en-US" sz="1500" dirty="0">
                <a:solidFill>
                  <a:srgbClr val="58595B"/>
                </a:solidFill>
                <a:latin typeface="Segoe UI"/>
                <a:cs typeface="Segoe UI Semibold" panose="020B0702040204020203" pitchFamily="34" charset="0"/>
              </a:rPr>
              <a:t>Health Equity</a:t>
            </a:r>
          </a:p>
        </p:txBody>
      </p:sp>
      <p:sp>
        <p:nvSpPr>
          <p:cNvPr id="36" name="TextBox 35">
            <a:extLst>
              <a:ext uri="{FF2B5EF4-FFF2-40B4-BE49-F238E27FC236}">
                <a16:creationId xmlns:a16="http://schemas.microsoft.com/office/drawing/2014/main" id="{49815049-6BEF-F654-B8A2-45AA902CCEDD}"/>
              </a:ext>
            </a:extLst>
          </p:cNvPr>
          <p:cNvSpPr txBox="1"/>
          <p:nvPr/>
        </p:nvSpPr>
        <p:spPr>
          <a:xfrm>
            <a:off x="566760" y="1618756"/>
            <a:ext cx="243565" cy="1285605"/>
          </a:xfrm>
          <a:prstGeom prst="rect">
            <a:avLst/>
          </a:prstGeom>
          <a:solidFill>
            <a:schemeClr val="accent2"/>
          </a:solidFill>
          <a:ln w="12700">
            <a:noFill/>
          </a:ln>
          <a:effectLst/>
        </p:spPr>
        <p:txBody>
          <a:bodyPr wrap="square" lIns="457200" rtlCol="0" anchor="ctr" anchorCtr="0">
            <a:noAutofit/>
          </a:bodyPr>
          <a:lstStyle>
            <a:lvl1pPr defTabSz="609585">
              <a:defRPr>
                <a:latin typeface="Calibri"/>
                <a:ea typeface="Calibri"/>
                <a:cs typeface="Calibri"/>
                <a:sym typeface="Calibri"/>
              </a:defRPr>
            </a:lvl1pPr>
            <a:lvl2pPr indent="609585" defTabSz="609585">
              <a:defRPr>
                <a:latin typeface="Calibri"/>
                <a:ea typeface="Calibri"/>
                <a:cs typeface="Calibri"/>
                <a:sym typeface="Calibri"/>
              </a:defRPr>
            </a:lvl2pPr>
            <a:lvl3pPr indent="1219170" defTabSz="609585">
              <a:defRPr>
                <a:latin typeface="Calibri"/>
                <a:ea typeface="Calibri"/>
                <a:cs typeface="Calibri"/>
                <a:sym typeface="Calibri"/>
              </a:defRPr>
            </a:lvl3pPr>
            <a:lvl4pPr indent="1828754" defTabSz="609585">
              <a:defRPr>
                <a:latin typeface="Calibri"/>
                <a:ea typeface="Calibri"/>
                <a:cs typeface="Calibri"/>
                <a:sym typeface="Calibri"/>
              </a:defRPr>
            </a:lvl4pPr>
            <a:lvl5pPr indent="2438339" defTabSz="609585">
              <a:defRPr>
                <a:latin typeface="Calibri"/>
                <a:ea typeface="Calibri"/>
                <a:cs typeface="Calibri"/>
                <a:sym typeface="Calibri"/>
              </a:defRPr>
            </a:lvl5pPr>
            <a:lvl6pPr indent="3047924" defTabSz="609585">
              <a:defRPr>
                <a:latin typeface="Calibri"/>
                <a:ea typeface="Calibri"/>
                <a:cs typeface="Calibri"/>
                <a:sym typeface="Calibri"/>
              </a:defRPr>
            </a:lvl6pPr>
            <a:lvl7pPr indent="3657509" defTabSz="609585">
              <a:defRPr>
                <a:latin typeface="Calibri"/>
                <a:ea typeface="Calibri"/>
                <a:cs typeface="Calibri"/>
                <a:sym typeface="Calibri"/>
              </a:defRPr>
            </a:lvl7pPr>
            <a:lvl8pPr indent="4267093" defTabSz="609585">
              <a:defRPr>
                <a:latin typeface="Calibri"/>
                <a:ea typeface="Calibri"/>
                <a:cs typeface="Calibri"/>
                <a:sym typeface="Calibri"/>
              </a:defRPr>
            </a:lvl8pPr>
            <a:lvl9pPr indent="4876678" defTabSz="609585">
              <a:defRPr>
                <a:latin typeface="Calibri"/>
                <a:ea typeface="Calibri"/>
                <a:cs typeface="Calibri"/>
                <a:sym typeface="Calibri"/>
              </a:defRPr>
            </a:lvl9pPr>
          </a:lstStyle>
          <a:p>
            <a:pPr algn="l" defTabSz="914286">
              <a:defRPr/>
            </a:pPr>
            <a:endParaRPr lang="en-US" sz="2000" dirty="0">
              <a:solidFill>
                <a:srgbClr val="58595B"/>
              </a:solidFill>
              <a:latin typeface="Segoe UI"/>
              <a:cs typeface="Segoe UI Semibold" panose="020B0702040204020203" pitchFamily="34" charset="0"/>
            </a:endParaRPr>
          </a:p>
        </p:txBody>
      </p:sp>
      <p:sp>
        <p:nvSpPr>
          <p:cNvPr id="37" name="TextBox 36">
            <a:extLst>
              <a:ext uri="{FF2B5EF4-FFF2-40B4-BE49-F238E27FC236}">
                <a16:creationId xmlns:a16="http://schemas.microsoft.com/office/drawing/2014/main" id="{DE605470-04B9-5993-1ACB-26C5982154D2}"/>
              </a:ext>
            </a:extLst>
          </p:cNvPr>
          <p:cNvSpPr txBox="1"/>
          <p:nvPr/>
        </p:nvSpPr>
        <p:spPr>
          <a:xfrm>
            <a:off x="566760" y="3059294"/>
            <a:ext cx="243565" cy="1285605"/>
          </a:xfrm>
          <a:prstGeom prst="rect">
            <a:avLst/>
          </a:prstGeom>
          <a:solidFill>
            <a:schemeClr val="accent6"/>
          </a:solidFill>
          <a:ln w="12700">
            <a:noFill/>
          </a:ln>
          <a:effectLst/>
        </p:spPr>
        <p:txBody>
          <a:bodyPr wrap="square" lIns="457200" rtlCol="0" anchor="ctr" anchorCtr="0">
            <a:noAutofit/>
          </a:bodyPr>
          <a:lstStyle>
            <a:lvl1pPr defTabSz="609585">
              <a:defRPr>
                <a:latin typeface="Calibri"/>
                <a:ea typeface="Calibri"/>
                <a:cs typeface="Calibri"/>
                <a:sym typeface="Calibri"/>
              </a:defRPr>
            </a:lvl1pPr>
            <a:lvl2pPr indent="609585" defTabSz="609585">
              <a:defRPr>
                <a:latin typeface="Calibri"/>
                <a:ea typeface="Calibri"/>
                <a:cs typeface="Calibri"/>
                <a:sym typeface="Calibri"/>
              </a:defRPr>
            </a:lvl2pPr>
            <a:lvl3pPr indent="1219170" defTabSz="609585">
              <a:defRPr>
                <a:latin typeface="Calibri"/>
                <a:ea typeface="Calibri"/>
                <a:cs typeface="Calibri"/>
                <a:sym typeface="Calibri"/>
              </a:defRPr>
            </a:lvl3pPr>
            <a:lvl4pPr indent="1828754" defTabSz="609585">
              <a:defRPr>
                <a:latin typeface="Calibri"/>
                <a:ea typeface="Calibri"/>
                <a:cs typeface="Calibri"/>
                <a:sym typeface="Calibri"/>
              </a:defRPr>
            </a:lvl4pPr>
            <a:lvl5pPr indent="2438339" defTabSz="609585">
              <a:defRPr>
                <a:latin typeface="Calibri"/>
                <a:ea typeface="Calibri"/>
                <a:cs typeface="Calibri"/>
                <a:sym typeface="Calibri"/>
              </a:defRPr>
            </a:lvl5pPr>
            <a:lvl6pPr indent="3047924" defTabSz="609585">
              <a:defRPr>
                <a:latin typeface="Calibri"/>
                <a:ea typeface="Calibri"/>
                <a:cs typeface="Calibri"/>
                <a:sym typeface="Calibri"/>
              </a:defRPr>
            </a:lvl6pPr>
            <a:lvl7pPr indent="3657509" defTabSz="609585">
              <a:defRPr>
                <a:latin typeface="Calibri"/>
                <a:ea typeface="Calibri"/>
                <a:cs typeface="Calibri"/>
                <a:sym typeface="Calibri"/>
              </a:defRPr>
            </a:lvl7pPr>
            <a:lvl8pPr indent="4267093" defTabSz="609585">
              <a:defRPr>
                <a:latin typeface="Calibri"/>
                <a:ea typeface="Calibri"/>
                <a:cs typeface="Calibri"/>
                <a:sym typeface="Calibri"/>
              </a:defRPr>
            </a:lvl8pPr>
            <a:lvl9pPr indent="4876678" defTabSz="609585">
              <a:defRPr>
                <a:latin typeface="Calibri"/>
                <a:ea typeface="Calibri"/>
                <a:cs typeface="Calibri"/>
                <a:sym typeface="Calibri"/>
              </a:defRPr>
            </a:lvl9pPr>
          </a:lstStyle>
          <a:p>
            <a:pPr algn="l" defTabSz="914286">
              <a:defRPr/>
            </a:pPr>
            <a:endParaRPr lang="en-US" sz="2000" dirty="0">
              <a:solidFill>
                <a:srgbClr val="58595B"/>
              </a:solidFill>
              <a:latin typeface="Segoe UI"/>
              <a:cs typeface="Segoe UI Semibold" panose="020B0702040204020203" pitchFamily="34" charset="0"/>
            </a:endParaRPr>
          </a:p>
        </p:txBody>
      </p:sp>
      <p:sp>
        <p:nvSpPr>
          <p:cNvPr id="38" name="TextBox 37">
            <a:extLst>
              <a:ext uri="{FF2B5EF4-FFF2-40B4-BE49-F238E27FC236}">
                <a16:creationId xmlns:a16="http://schemas.microsoft.com/office/drawing/2014/main" id="{D62945A8-057D-F279-3BF2-BCF708B9B4B4}"/>
              </a:ext>
            </a:extLst>
          </p:cNvPr>
          <p:cNvSpPr txBox="1"/>
          <p:nvPr/>
        </p:nvSpPr>
        <p:spPr>
          <a:xfrm>
            <a:off x="4996634" y="1618756"/>
            <a:ext cx="243565" cy="1285605"/>
          </a:xfrm>
          <a:prstGeom prst="rect">
            <a:avLst/>
          </a:prstGeom>
          <a:solidFill>
            <a:schemeClr val="accent4"/>
          </a:solidFill>
          <a:ln w="12700">
            <a:noFill/>
          </a:ln>
          <a:effectLst/>
        </p:spPr>
        <p:txBody>
          <a:bodyPr wrap="square" lIns="457200" rtlCol="0" anchor="ctr" anchorCtr="0">
            <a:noAutofit/>
          </a:bodyPr>
          <a:lstStyle>
            <a:lvl1pPr defTabSz="609585">
              <a:defRPr>
                <a:latin typeface="Calibri"/>
                <a:ea typeface="Calibri"/>
                <a:cs typeface="Calibri"/>
                <a:sym typeface="Calibri"/>
              </a:defRPr>
            </a:lvl1pPr>
            <a:lvl2pPr indent="609585" defTabSz="609585">
              <a:defRPr>
                <a:latin typeface="Calibri"/>
                <a:ea typeface="Calibri"/>
                <a:cs typeface="Calibri"/>
                <a:sym typeface="Calibri"/>
              </a:defRPr>
            </a:lvl2pPr>
            <a:lvl3pPr indent="1219170" defTabSz="609585">
              <a:defRPr>
                <a:latin typeface="Calibri"/>
                <a:ea typeface="Calibri"/>
                <a:cs typeface="Calibri"/>
                <a:sym typeface="Calibri"/>
              </a:defRPr>
            </a:lvl3pPr>
            <a:lvl4pPr indent="1828754" defTabSz="609585">
              <a:defRPr>
                <a:latin typeface="Calibri"/>
                <a:ea typeface="Calibri"/>
                <a:cs typeface="Calibri"/>
                <a:sym typeface="Calibri"/>
              </a:defRPr>
            </a:lvl4pPr>
            <a:lvl5pPr indent="2438339" defTabSz="609585">
              <a:defRPr>
                <a:latin typeface="Calibri"/>
                <a:ea typeface="Calibri"/>
                <a:cs typeface="Calibri"/>
                <a:sym typeface="Calibri"/>
              </a:defRPr>
            </a:lvl5pPr>
            <a:lvl6pPr indent="3047924" defTabSz="609585">
              <a:defRPr>
                <a:latin typeface="Calibri"/>
                <a:ea typeface="Calibri"/>
                <a:cs typeface="Calibri"/>
                <a:sym typeface="Calibri"/>
              </a:defRPr>
            </a:lvl6pPr>
            <a:lvl7pPr indent="3657509" defTabSz="609585">
              <a:defRPr>
                <a:latin typeface="Calibri"/>
                <a:ea typeface="Calibri"/>
                <a:cs typeface="Calibri"/>
                <a:sym typeface="Calibri"/>
              </a:defRPr>
            </a:lvl7pPr>
            <a:lvl8pPr indent="4267093" defTabSz="609585">
              <a:defRPr>
                <a:latin typeface="Calibri"/>
                <a:ea typeface="Calibri"/>
                <a:cs typeface="Calibri"/>
                <a:sym typeface="Calibri"/>
              </a:defRPr>
            </a:lvl8pPr>
            <a:lvl9pPr indent="4876678" defTabSz="609585">
              <a:defRPr>
                <a:latin typeface="Calibri"/>
                <a:ea typeface="Calibri"/>
                <a:cs typeface="Calibri"/>
                <a:sym typeface="Calibri"/>
              </a:defRPr>
            </a:lvl9pPr>
          </a:lstStyle>
          <a:p>
            <a:pPr algn="l" defTabSz="914286">
              <a:defRPr/>
            </a:pPr>
            <a:endParaRPr lang="en-US" sz="2000" dirty="0">
              <a:solidFill>
                <a:srgbClr val="58595B"/>
              </a:solidFill>
              <a:latin typeface="Segoe UI"/>
              <a:cs typeface="Segoe UI Semibold" panose="020B0702040204020203" pitchFamily="34" charset="0"/>
            </a:endParaRPr>
          </a:p>
        </p:txBody>
      </p:sp>
      <p:sp>
        <p:nvSpPr>
          <p:cNvPr id="39" name="TextBox 38">
            <a:extLst>
              <a:ext uri="{FF2B5EF4-FFF2-40B4-BE49-F238E27FC236}">
                <a16:creationId xmlns:a16="http://schemas.microsoft.com/office/drawing/2014/main" id="{BC26EC86-9AA3-84B9-D7BF-6D490A0D5527}"/>
              </a:ext>
            </a:extLst>
          </p:cNvPr>
          <p:cNvSpPr txBox="1"/>
          <p:nvPr/>
        </p:nvSpPr>
        <p:spPr>
          <a:xfrm>
            <a:off x="4996634" y="3059294"/>
            <a:ext cx="243565" cy="1285605"/>
          </a:xfrm>
          <a:prstGeom prst="rect">
            <a:avLst/>
          </a:prstGeom>
          <a:solidFill>
            <a:srgbClr val="ED8B00"/>
          </a:solidFill>
          <a:ln w="12700">
            <a:noFill/>
          </a:ln>
          <a:effectLst/>
        </p:spPr>
        <p:txBody>
          <a:bodyPr wrap="square" lIns="457200" rtlCol="0" anchor="ctr" anchorCtr="0">
            <a:noAutofit/>
          </a:bodyPr>
          <a:lstStyle>
            <a:lvl1pPr defTabSz="609585">
              <a:defRPr>
                <a:latin typeface="Calibri"/>
                <a:ea typeface="Calibri"/>
                <a:cs typeface="Calibri"/>
                <a:sym typeface="Calibri"/>
              </a:defRPr>
            </a:lvl1pPr>
            <a:lvl2pPr indent="609585" defTabSz="609585">
              <a:defRPr>
                <a:latin typeface="Calibri"/>
                <a:ea typeface="Calibri"/>
                <a:cs typeface="Calibri"/>
                <a:sym typeface="Calibri"/>
              </a:defRPr>
            </a:lvl2pPr>
            <a:lvl3pPr indent="1219170" defTabSz="609585">
              <a:defRPr>
                <a:latin typeface="Calibri"/>
                <a:ea typeface="Calibri"/>
                <a:cs typeface="Calibri"/>
                <a:sym typeface="Calibri"/>
              </a:defRPr>
            </a:lvl3pPr>
            <a:lvl4pPr indent="1828754" defTabSz="609585">
              <a:defRPr>
                <a:latin typeface="Calibri"/>
                <a:ea typeface="Calibri"/>
                <a:cs typeface="Calibri"/>
                <a:sym typeface="Calibri"/>
              </a:defRPr>
            </a:lvl4pPr>
            <a:lvl5pPr indent="2438339" defTabSz="609585">
              <a:defRPr>
                <a:latin typeface="Calibri"/>
                <a:ea typeface="Calibri"/>
                <a:cs typeface="Calibri"/>
                <a:sym typeface="Calibri"/>
              </a:defRPr>
            </a:lvl5pPr>
            <a:lvl6pPr indent="3047924" defTabSz="609585">
              <a:defRPr>
                <a:latin typeface="Calibri"/>
                <a:ea typeface="Calibri"/>
                <a:cs typeface="Calibri"/>
                <a:sym typeface="Calibri"/>
              </a:defRPr>
            </a:lvl6pPr>
            <a:lvl7pPr indent="3657509" defTabSz="609585">
              <a:defRPr>
                <a:latin typeface="Calibri"/>
                <a:ea typeface="Calibri"/>
                <a:cs typeface="Calibri"/>
                <a:sym typeface="Calibri"/>
              </a:defRPr>
            </a:lvl7pPr>
            <a:lvl8pPr indent="4267093" defTabSz="609585">
              <a:defRPr>
                <a:latin typeface="Calibri"/>
                <a:ea typeface="Calibri"/>
                <a:cs typeface="Calibri"/>
                <a:sym typeface="Calibri"/>
              </a:defRPr>
            </a:lvl8pPr>
            <a:lvl9pPr indent="4876678" defTabSz="609585">
              <a:defRPr>
                <a:latin typeface="Calibri"/>
                <a:ea typeface="Calibri"/>
                <a:cs typeface="Calibri"/>
                <a:sym typeface="Calibri"/>
              </a:defRPr>
            </a:lvl9pPr>
          </a:lstStyle>
          <a:p>
            <a:pPr algn="l" defTabSz="914286">
              <a:defRPr/>
            </a:pPr>
            <a:endParaRPr lang="en-US" sz="2000" dirty="0">
              <a:solidFill>
                <a:srgbClr val="58595B"/>
              </a:solidFill>
              <a:latin typeface="Segoe UI"/>
              <a:cs typeface="Segoe UI Semibold" panose="020B0702040204020203" pitchFamily="34" charset="0"/>
            </a:endParaRPr>
          </a:p>
        </p:txBody>
      </p:sp>
      <p:sp>
        <p:nvSpPr>
          <p:cNvPr id="28" name="Oval 27">
            <a:extLst>
              <a:ext uri="{FF2B5EF4-FFF2-40B4-BE49-F238E27FC236}">
                <a16:creationId xmlns:a16="http://schemas.microsoft.com/office/drawing/2014/main" id="{7139909A-784F-A0C9-B2CC-7B67E578A3C7}"/>
              </a:ext>
            </a:extLst>
          </p:cNvPr>
          <p:cNvSpPr/>
          <p:nvPr/>
        </p:nvSpPr>
        <p:spPr>
          <a:xfrm>
            <a:off x="121746" y="3367222"/>
            <a:ext cx="636998" cy="636998"/>
          </a:xfrm>
          <a:prstGeom prst="ellipse">
            <a:avLst/>
          </a:prstGeom>
          <a:solidFill>
            <a:schemeClr val="bg1"/>
          </a:solidFill>
          <a:ln w="12700" cap="flat">
            <a:solidFill>
              <a:schemeClr val="accent6"/>
            </a:solidFill>
            <a:prstDash val="solid"/>
            <a:bevel/>
          </a:ln>
          <a:effectLst>
            <a:outerShdw dist="23000" sx="1000" sy="1000" rotWithShape="0">
              <a:srgbClr val="000000"/>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lvl1pPr defTabSz="609585">
              <a:defRPr>
                <a:latin typeface="Calibri"/>
                <a:ea typeface="Calibri"/>
                <a:cs typeface="Calibri"/>
                <a:sym typeface="Calibri"/>
              </a:defRPr>
            </a:lvl1pPr>
            <a:lvl2pPr indent="609585" defTabSz="609585">
              <a:defRPr>
                <a:latin typeface="Calibri"/>
                <a:ea typeface="Calibri"/>
                <a:cs typeface="Calibri"/>
                <a:sym typeface="Calibri"/>
              </a:defRPr>
            </a:lvl2pPr>
            <a:lvl3pPr indent="1219170" defTabSz="609585">
              <a:defRPr>
                <a:latin typeface="Calibri"/>
                <a:ea typeface="Calibri"/>
                <a:cs typeface="Calibri"/>
                <a:sym typeface="Calibri"/>
              </a:defRPr>
            </a:lvl3pPr>
            <a:lvl4pPr indent="1828754" defTabSz="609585">
              <a:defRPr>
                <a:latin typeface="Calibri"/>
                <a:ea typeface="Calibri"/>
                <a:cs typeface="Calibri"/>
                <a:sym typeface="Calibri"/>
              </a:defRPr>
            </a:lvl4pPr>
            <a:lvl5pPr indent="2438339" defTabSz="609585">
              <a:defRPr>
                <a:latin typeface="Calibri"/>
                <a:ea typeface="Calibri"/>
                <a:cs typeface="Calibri"/>
                <a:sym typeface="Calibri"/>
              </a:defRPr>
            </a:lvl5pPr>
            <a:lvl6pPr indent="3047924" defTabSz="609585">
              <a:defRPr>
                <a:latin typeface="Calibri"/>
                <a:ea typeface="Calibri"/>
                <a:cs typeface="Calibri"/>
                <a:sym typeface="Calibri"/>
              </a:defRPr>
            </a:lvl6pPr>
            <a:lvl7pPr indent="3657509" defTabSz="609585">
              <a:defRPr>
                <a:latin typeface="Calibri"/>
                <a:ea typeface="Calibri"/>
                <a:cs typeface="Calibri"/>
                <a:sym typeface="Calibri"/>
              </a:defRPr>
            </a:lvl7pPr>
            <a:lvl8pPr indent="4267093" defTabSz="609585">
              <a:defRPr>
                <a:latin typeface="Calibri"/>
                <a:ea typeface="Calibri"/>
                <a:cs typeface="Calibri"/>
                <a:sym typeface="Calibri"/>
              </a:defRPr>
            </a:lvl8pPr>
            <a:lvl9pPr indent="4876678" defTabSz="609585">
              <a:defRPr>
                <a:latin typeface="Calibri"/>
                <a:ea typeface="Calibri"/>
                <a:cs typeface="Calibri"/>
                <a:sym typeface="Calibri"/>
              </a:defRPr>
            </a:lvl9pPr>
          </a:lstStyle>
          <a:p>
            <a:pPr algn="ctr" defTabSz="457178" rtl="0" latinLnBrk="1" hangingPunct="0">
              <a:defRPr/>
            </a:pPr>
            <a:r>
              <a:rPr lang="en-US" sz="2400" b="1" dirty="0">
                <a:solidFill>
                  <a:schemeClr val="accent6"/>
                </a:solidFill>
                <a:latin typeface="+mj-lt"/>
              </a:rPr>
              <a:t>2</a:t>
            </a:r>
          </a:p>
        </p:txBody>
      </p:sp>
      <p:sp>
        <p:nvSpPr>
          <p:cNvPr id="30" name="Oval 29">
            <a:extLst>
              <a:ext uri="{FF2B5EF4-FFF2-40B4-BE49-F238E27FC236}">
                <a16:creationId xmlns:a16="http://schemas.microsoft.com/office/drawing/2014/main" id="{D57A817F-02C3-220D-AD64-6314CFE07A7A}"/>
              </a:ext>
            </a:extLst>
          </p:cNvPr>
          <p:cNvSpPr/>
          <p:nvPr/>
        </p:nvSpPr>
        <p:spPr>
          <a:xfrm>
            <a:off x="4575489" y="1943059"/>
            <a:ext cx="636998" cy="636998"/>
          </a:xfrm>
          <a:prstGeom prst="ellipse">
            <a:avLst/>
          </a:prstGeom>
          <a:solidFill>
            <a:schemeClr val="bg1"/>
          </a:solidFill>
          <a:ln w="12700" cap="flat">
            <a:solidFill>
              <a:schemeClr val="accent4"/>
            </a:solidFill>
            <a:prstDash val="solid"/>
            <a:bevel/>
          </a:ln>
          <a:effectLst>
            <a:outerShdw dist="23000" sx="1000" sy="1000" rotWithShape="0">
              <a:srgbClr val="000000"/>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lvl1pPr defTabSz="609585">
              <a:defRPr>
                <a:latin typeface="Calibri"/>
                <a:ea typeface="Calibri"/>
                <a:cs typeface="Calibri"/>
                <a:sym typeface="Calibri"/>
              </a:defRPr>
            </a:lvl1pPr>
            <a:lvl2pPr indent="609585" defTabSz="609585">
              <a:defRPr>
                <a:latin typeface="Calibri"/>
                <a:ea typeface="Calibri"/>
                <a:cs typeface="Calibri"/>
                <a:sym typeface="Calibri"/>
              </a:defRPr>
            </a:lvl2pPr>
            <a:lvl3pPr indent="1219170" defTabSz="609585">
              <a:defRPr>
                <a:latin typeface="Calibri"/>
                <a:ea typeface="Calibri"/>
                <a:cs typeface="Calibri"/>
                <a:sym typeface="Calibri"/>
              </a:defRPr>
            </a:lvl3pPr>
            <a:lvl4pPr indent="1828754" defTabSz="609585">
              <a:defRPr>
                <a:latin typeface="Calibri"/>
                <a:ea typeface="Calibri"/>
                <a:cs typeface="Calibri"/>
                <a:sym typeface="Calibri"/>
              </a:defRPr>
            </a:lvl4pPr>
            <a:lvl5pPr indent="2438339" defTabSz="609585">
              <a:defRPr>
                <a:latin typeface="Calibri"/>
                <a:ea typeface="Calibri"/>
                <a:cs typeface="Calibri"/>
                <a:sym typeface="Calibri"/>
              </a:defRPr>
            </a:lvl5pPr>
            <a:lvl6pPr indent="3047924" defTabSz="609585">
              <a:defRPr>
                <a:latin typeface="Calibri"/>
                <a:ea typeface="Calibri"/>
                <a:cs typeface="Calibri"/>
                <a:sym typeface="Calibri"/>
              </a:defRPr>
            </a:lvl6pPr>
            <a:lvl7pPr indent="3657509" defTabSz="609585">
              <a:defRPr>
                <a:latin typeface="Calibri"/>
                <a:ea typeface="Calibri"/>
                <a:cs typeface="Calibri"/>
                <a:sym typeface="Calibri"/>
              </a:defRPr>
            </a:lvl7pPr>
            <a:lvl8pPr indent="4267093" defTabSz="609585">
              <a:defRPr>
                <a:latin typeface="Calibri"/>
                <a:ea typeface="Calibri"/>
                <a:cs typeface="Calibri"/>
                <a:sym typeface="Calibri"/>
              </a:defRPr>
            </a:lvl8pPr>
            <a:lvl9pPr indent="4876678" defTabSz="609585">
              <a:defRPr>
                <a:latin typeface="Calibri"/>
                <a:ea typeface="Calibri"/>
                <a:cs typeface="Calibri"/>
                <a:sym typeface="Calibri"/>
              </a:defRPr>
            </a:lvl9pPr>
          </a:lstStyle>
          <a:p>
            <a:pPr algn="ctr" defTabSz="457178" rtl="0" latinLnBrk="1" hangingPunct="0">
              <a:defRPr/>
            </a:pPr>
            <a:r>
              <a:rPr lang="en-US" sz="2400" b="1" dirty="0">
                <a:solidFill>
                  <a:schemeClr val="accent4"/>
                </a:solidFill>
                <a:latin typeface="+mj-lt"/>
              </a:rPr>
              <a:t>3</a:t>
            </a:r>
          </a:p>
        </p:txBody>
      </p:sp>
      <p:sp>
        <p:nvSpPr>
          <p:cNvPr id="31" name="Oval 30">
            <a:extLst>
              <a:ext uri="{FF2B5EF4-FFF2-40B4-BE49-F238E27FC236}">
                <a16:creationId xmlns:a16="http://schemas.microsoft.com/office/drawing/2014/main" id="{41DF3642-2515-734F-4720-66E34E1858FE}"/>
              </a:ext>
            </a:extLst>
          </p:cNvPr>
          <p:cNvSpPr/>
          <p:nvPr/>
        </p:nvSpPr>
        <p:spPr>
          <a:xfrm>
            <a:off x="4546170" y="3367222"/>
            <a:ext cx="636998" cy="636998"/>
          </a:xfrm>
          <a:prstGeom prst="ellipse">
            <a:avLst/>
          </a:prstGeom>
          <a:solidFill>
            <a:schemeClr val="bg1"/>
          </a:solidFill>
          <a:ln w="12700" cap="flat">
            <a:solidFill>
              <a:srgbClr val="ED8B00"/>
            </a:solidFill>
            <a:prstDash val="solid"/>
            <a:bevel/>
          </a:ln>
          <a:effectLst>
            <a:outerShdw dist="23000" sx="1000" sy="1000" rotWithShape="0">
              <a:srgbClr val="000000"/>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lvl1pPr defTabSz="609585">
              <a:defRPr>
                <a:latin typeface="Calibri"/>
                <a:ea typeface="Calibri"/>
                <a:cs typeface="Calibri"/>
                <a:sym typeface="Calibri"/>
              </a:defRPr>
            </a:lvl1pPr>
            <a:lvl2pPr indent="609585" defTabSz="609585">
              <a:defRPr>
                <a:latin typeface="Calibri"/>
                <a:ea typeface="Calibri"/>
                <a:cs typeface="Calibri"/>
                <a:sym typeface="Calibri"/>
              </a:defRPr>
            </a:lvl2pPr>
            <a:lvl3pPr indent="1219170" defTabSz="609585">
              <a:defRPr>
                <a:latin typeface="Calibri"/>
                <a:ea typeface="Calibri"/>
                <a:cs typeface="Calibri"/>
                <a:sym typeface="Calibri"/>
              </a:defRPr>
            </a:lvl3pPr>
            <a:lvl4pPr indent="1828754" defTabSz="609585">
              <a:defRPr>
                <a:latin typeface="Calibri"/>
                <a:ea typeface="Calibri"/>
                <a:cs typeface="Calibri"/>
                <a:sym typeface="Calibri"/>
              </a:defRPr>
            </a:lvl4pPr>
            <a:lvl5pPr indent="2438339" defTabSz="609585">
              <a:defRPr>
                <a:latin typeface="Calibri"/>
                <a:ea typeface="Calibri"/>
                <a:cs typeface="Calibri"/>
                <a:sym typeface="Calibri"/>
              </a:defRPr>
            </a:lvl5pPr>
            <a:lvl6pPr indent="3047924" defTabSz="609585">
              <a:defRPr>
                <a:latin typeface="Calibri"/>
                <a:ea typeface="Calibri"/>
                <a:cs typeface="Calibri"/>
                <a:sym typeface="Calibri"/>
              </a:defRPr>
            </a:lvl6pPr>
            <a:lvl7pPr indent="3657509" defTabSz="609585">
              <a:defRPr>
                <a:latin typeface="Calibri"/>
                <a:ea typeface="Calibri"/>
                <a:cs typeface="Calibri"/>
                <a:sym typeface="Calibri"/>
              </a:defRPr>
            </a:lvl7pPr>
            <a:lvl8pPr indent="4267093" defTabSz="609585">
              <a:defRPr>
                <a:latin typeface="Calibri"/>
                <a:ea typeface="Calibri"/>
                <a:cs typeface="Calibri"/>
                <a:sym typeface="Calibri"/>
              </a:defRPr>
            </a:lvl8pPr>
            <a:lvl9pPr indent="4876678" defTabSz="609585">
              <a:defRPr>
                <a:latin typeface="Calibri"/>
                <a:ea typeface="Calibri"/>
                <a:cs typeface="Calibri"/>
                <a:sym typeface="Calibri"/>
              </a:defRPr>
            </a:lvl9pPr>
          </a:lstStyle>
          <a:p>
            <a:pPr algn="ctr" defTabSz="457178" rtl="0" latinLnBrk="1" hangingPunct="0">
              <a:defRPr/>
            </a:pPr>
            <a:r>
              <a:rPr lang="en-US" sz="2400" b="1" dirty="0">
                <a:solidFill>
                  <a:srgbClr val="ED8B00"/>
                </a:solidFill>
                <a:latin typeface="+mj-lt"/>
              </a:rPr>
              <a:t>4</a:t>
            </a:r>
          </a:p>
        </p:txBody>
      </p:sp>
      <p:sp>
        <p:nvSpPr>
          <p:cNvPr id="2" name="TextBox 1">
            <a:extLst>
              <a:ext uri="{FF2B5EF4-FFF2-40B4-BE49-F238E27FC236}">
                <a16:creationId xmlns:a16="http://schemas.microsoft.com/office/drawing/2014/main" id="{915ACD68-5C14-C538-04BA-E9FAABD483F6}"/>
              </a:ext>
            </a:extLst>
          </p:cNvPr>
          <p:cNvSpPr txBox="1"/>
          <p:nvPr/>
        </p:nvSpPr>
        <p:spPr>
          <a:xfrm>
            <a:off x="566760" y="1021671"/>
            <a:ext cx="7911956" cy="453400"/>
          </a:xfrm>
          <a:prstGeom prst="rect">
            <a:avLst/>
          </a:prstGeom>
          <a:solidFill>
            <a:srgbClr val="ED8B00"/>
          </a:solidFill>
          <a:ln w="12700">
            <a:noFill/>
          </a:ln>
          <a:effectLst/>
        </p:spPr>
        <p:txBody>
          <a:bodyPr wrap="square" lIns="457200" rIns="0" rtlCol="0" anchor="ctr" anchorCtr="0">
            <a:noAutofit/>
          </a:bodyPr>
          <a:lstStyle>
            <a:lvl1pPr defTabSz="609585">
              <a:defRPr>
                <a:latin typeface="Calibri"/>
                <a:ea typeface="Calibri"/>
                <a:cs typeface="Calibri"/>
                <a:sym typeface="Calibri"/>
              </a:defRPr>
            </a:lvl1pPr>
            <a:lvl2pPr indent="609585" defTabSz="609585">
              <a:defRPr>
                <a:latin typeface="Calibri"/>
                <a:ea typeface="Calibri"/>
                <a:cs typeface="Calibri"/>
                <a:sym typeface="Calibri"/>
              </a:defRPr>
            </a:lvl2pPr>
            <a:lvl3pPr indent="1219170" defTabSz="609585">
              <a:defRPr>
                <a:latin typeface="Calibri"/>
                <a:ea typeface="Calibri"/>
                <a:cs typeface="Calibri"/>
                <a:sym typeface="Calibri"/>
              </a:defRPr>
            </a:lvl3pPr>
            <a:lvl4pPr indent="1828754" defTabSz="609585">
              <a:defRPr>
                <a:latin typeface="Calibri"/>
                <a:ea typeface="Calibri"/>
                <a:cs typeface="Calibri"/>
                <a:sym typeface="Calibri"/>
              </a:defRPr>
            </a:lvl4pPr>
            <a:lvl5pPr indent="2438339" defTabSz="609585">
              <a:defRPr>
                <a:latin typeface="Calibri"/>
                <a:ea typeface="Calibri"/>
                <a:cs typeface="Calibri"/>
                <a:sym typeface="Calibri"/>
              </a:defRPr>
            </a:lvl5pPr>
            <a:lvl6pPr indent="3047924" defTabSz="609585">
              <a:defRPr>
                <a:latin typeface="Calibri"/>
                <a:ea typeface="Calibri"/>
                <a:cs typeface="Calibri"/>
                <a:sym typeface="Calibri"/>
              </a:defRPr>
            </a:lvl6pPr>
            <a:lvl7pPr indent="3657509" defTabSz="609585">
              <a:defRPr>
                <a:latin typeface="Calibri"/>
                <a:ea typeface="Calibri"/>
                <a:cs typeface="Calibri"/>
                <a:sym typeface="Calibri"/>
              </a:defRPr>
            </a:lvl7pPr>
            <a:lvl8pPr indent="4267093" defTabSz="609585">
              <a:defRPr>
                <a:latin typeface="Calibri"/>
                <a:ea typeface="Calibri"/>
                <a:cs typeface="Calibri"/>
                <a:sym typeface="Calibri"/>
              </a:defRPr>
            </a:lvl8pPr>
            <a:lvl9pPr indent="4876678" defTabSz="609585">
              <a:defRPr>
                <a:latin typeface="Calibri"/>
                <a:ea typeface="Calibri"/>
                <a:cs typeface="Calibri"/>
                <a:sym typeface="Calibri"/>
              </a:defRPr>
            </a:lvl9pPr>
          </a:lstStyle>
          <a:p>
            <a:pPr algn="ctr" defTabSz="914286">
              <a:spcAft>
                <a:spcPts val="600"/>
              </a:spcAft>
              <a:defRPr/>
            </a:pPr>
            <a:r>
              <a:rPr lang="en-US" sz="2000" b="1" dirty="0">
                <a:solidFill>
                  <a:srgbClr val="FFFFFF"/>
                </a:solidFill>
                <a:latin typeface="Segoe UI"/>
                <a:cs typeface="Segoe UI Semibold" panose="020B0702040204020203" pitchFamily="34" charset="0"/>
              </a:rPr>
              <a:t>Growing Healthcare Cost: </a:t>
            </a:r>
            <a:r>
              <a:rPr lang="en-US" dirty="0">
                <a:solidFill>
                  <a:srgbClr val="FFFFFF"/>
                </a:solidFill>
                <a:latin typeface="Segoe UI" panose="020B0502040204020203" pitchFamily="34" charset="0"/>
                <a:cs typeface="Segoe UI" panose="020B0502040204020203" pitchFamily="34" charset="0"/>
                <a:sym typeface="Source Sans Pro"/>
              </a:rPr>
              <a:t>Highest Rate in a Decade</a:t>
            </a:r>
            <a:endParaRPr lang="en-US" sz="2000" dirty="0">
              <a:solidFill>
                <a:srgbClr val="FFFFFF"/>
              </a:solidFill>
              <a:latin typeface="Segoe UI"/>
              <a:cs typeface="Segoe UI Semibold" panose="020B0702040204020203" pitchFamily="34" charset="0"/>
            </a:endParaRPr>
          </a:p>
        </p:txBody>
      </p:sp>
      <p:sp>
        <p:nvSpPr>
          <p:cNvPr id="4" name="TextBox 3">
            <a:extLst>
              <a:ext uri="{FF2B5EF4-FFF2-40B4-BE49-F238E27FC236}">
                <a16:creationId xmlns:a16="http://schemas.microsoft.com/office/drawing/2014/main" id="{14768C17-3010-C9E0-D159-94EBEAE6E348}"/>
              </a:ext>
            </a:extLst>
          </p:cNvPr>
          <p:cNvSpPr txBox="1"/>
          <p:nvPr/>
        </p:nvSpPr>
        <p:spPr>
          <a:xfrm>
            <a:off x="883628" y="4437955"/>
            <a:ext cx="5032956" cy="39241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lvl1pPr defTabSz="609585">
              <a:defRPr>
                <a:latin typeface="Calibri"/>
                <a:ea typeface="Calibri"/>
                <a:cs typeface="Calibri"/>
                <a:sym typeface="Calibri"/>
              </a:defRPr>
            </a:lvl1pPr>
            <a:lvl2pPr indent="609585" defTabSz="609585">
              <a:defRPr>
                <a:latin typeface="Calibri"/>
                <a:ea typeface="Calibri"/>
                <a:cs typeface="Calibri"/>
                <a:sym typeface="Calibri"/>
              </a:defRPr>
            </a:lvl2pPr>
            <a:lvl3pPr indent="1219170" defTabSz="609585">
              <a:defRPr>
                <a:latin typeface="Calibri"/>
                <a:ea typeface="Calibri"/>
                <a:cs typeface="Calibri"/>
                <a:sym typeface="Calibri"/>
              </a:defRPr>
            </a:lvl3pPr>
            <a:lvl4pPr indent="1828754" defTabSz="609585">
              <a:defRPr>
                <a:latin typeface="Calibri"/>
                <a:ea typeface="Calibri"/>
                <a:cs typeface="Calibri"/>
                <a:sym typeface="Calibri"/>
              </a:defRPr>
            </a:lvl4pPr>
            <a:lvl5pPr indent="2438339" defTabSz="609585">
              <a:defRPr>
                <a:latin typeface="Calibri"/>
                <a:ea typeface="Calibri"/>
                <a:cs typeface="Calibri"/>
                <a:sym typeface="Calibri"/>
              </a:defRPr>
            </a:lvl5pPr>
            <a:lvl6pPr indent="3047924" defTabSz="609585">
              <a:defRPr>
                <a:latin typeface="Calibri"/>
                <a:ea typeface="Calibri"/>
                <a:cs typeface="Calibri"/>
                <a:sym typeface="Calibri"/>
              </a:defRPr>
            </a:lvl6pPr>
            <a:lvl7pPr indent="3657509" defTabSz="609585">
              <a:defRPr>
                <a:latin typeface="Calibri"/>
                <a:ea typeface="Calibri"/>
                <a:cs typeface="Calibri"/>
                <a:sym typeface="Calibri"/>
              </a:defRPr>
            </a:lvl7pPr>
            <a:lvl8pPr indent="4267093" defTabSz="609585">
              <a:defRPr>
                <a:latin typeface="Calibri"/>
                <a:ea typeface="Calibri"/>
                <a:cs typeface="Calibri"/>
                <a:sym typeface="Calibri"/>
              </a:defRPr>
            </a:lvl8pPr>
            <a:lvl9pPr indent="4876678" defTabSz="609585">
              <a:defRPr>
                <a:latin typeface="Calibri"/>
                <a:ea typeface="Calibri"/>
                <a:cs typeface="Calibri"/>
                <a:sym typeface="Calibri"/>
              </a:defRPr>
            </a:lvl9pPr>
          </a:lstStyle>
          <a:p>
            <a:pPr defTabSz="457178">
              <a:spcBef>
                <a:spcPts val="600"/>
              </a:spcBef>
              <a:buSzPct val="100000"/>
              <a:defRPr/>
            </a:pPr>
            <a:r>
              <a:rPr lang="en-US" sz="800" i="1" dirty="0">
                <a:solidFill>
                  <a:srgbClr val="1B1C1A"/>
                </a:solidFill>
                <a:latin typeface="Segoe UI Semilight" panose="020B0402040204020203" pitchFamily="34" charset="0"/>
                <a:cs typeface="Segoe UI Semilight" panose="020B0402040204020203" pitchFamily="34" charset="0"/>
                <a:sym typeface="Source Sans Pro"/>
              </a:rPr>
              <a:t>Business Group on Health. 2025 Employer Health Care Strategy Survey. August 2024. Available at: </a:t>
            </a:r>
            <a:r>
              <a:rPr lang="en-US" sz="800" i="1" u="sng" dirty="0">
                <a:solidFill>
                  <a:srgbClr val="076A72"/>
                </a:solidFill>
                <a:latin typeface="Segoe UI Semilight" panose="020B0402040204020203" pitchFamily="34" charset="0"/>
                <a:cs typeface="Segoe UI Semilight" panose="020B0402040204020203" pitchFamily="34" charset="0"/>
                <a:sym typeface="Source Sans Pro"/>
                <a:hlinkClick r:id="rId4"/>
              </a:rPr>
              <a:t>https://www.businessgrouphealth.org/resources/2025-Employer-Health-Care-Strategy-Survey-Intro</a:t>
            </a:r>
            <a:r>
              <a:rPr lang="en-US" sz="800" i="1" dirty="0">
                <a:solidFill>
                  <a:srgbClr val="1B1C1A"/>
                </a:solidFill>
                <a:latin typeface="Segoe UI Semilight" panose="020B0402040204020203" pitchFamily="34" charset="0"/>
                <a:cs typeface="Segoe UI Semilight" panose="020B0402040204020203" pitchFamily="34" charset="0"/>
                <a:sym typeface="Source Sans Pro"/>
              </a:rPr>
              <a:t>.</a:t>
            </a:r>
            <a:endParaRPr lang="en-US" sz="800" b="1" i="1" dirty="0">
              <a:solidFill>
                <a:srgbClr val="58595B"/>
              </a:solidFill>
              <a:latin typeface="Segoe UI Semilight" panose="020B0402040204020203" pitchFamily="34" charset="0"/>
              <a:cs typeface="Segoe UI Semilight" panose="020B0402040204020203" pitchFamily="34" charset="0"/>
              <a:sym typeface="Source Sans Pro"/>
            </a:endParaRPr>
          </a:p>
        </p:txBody>
      </p:sp>
      <p:sp>
        <p:nvSpPr>
          <p:cNvPr id="27" name="Oval 26">
            <a:extLst>
              <a:ext uri="{FF2B5EF4-FFF2-40B4-BE49-F238E27FC236}">
                <a16:creationId xmlns:a16="http://schemas.microsoft.com/office/drawing/2014/main" id="{0D05323F-C95F-4841-683B-6555B5A652EB}"/>
              </a:ext>
            </a:extLst>
          </p:cNvPr>
          <p:cNvSpPr/>
          <p:nvPr/>
        </p:nvSpPr>
        <p:spPr>
          <a:xfrm>
            <a:off x="130546" y="1943059"/>
            <a:ext cx="636998" cy="636998"/>
          </a:xfrm>
          <a:prstGeom prst="ellipse">
            <a:avLst/>
          </a:prstGeom>
          <a:solidFill>
            <a:schemeClr val="bg1"/>
          </a:solidFill>
          <a:ln w="12700" cap="flat">
            <a:solidFill>
              <a:schemeClr val="accent2"/>
            </a:solidFill>
            <a:prstDash val="solid"/>
            <a:bevel/>
          </a:ln>
          <a:effectLst>
            <a:outerShdw dist="23000" sx="1000" sy="1000" rotWithShape="0">
              <a:srgbClr val="000000"/>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lvl1pPr defTabSz="609585">
              <a:defRPr>
                <a:latin typeface="Calibri"/>
                <a:ea typeface="Calibri"/>
                <a:cs typeface="Calibri"/>
                <a:sym typeface="Calibri"/>
              </a:defRPr>
            </a:lvl1pPr>
            <a:lvl2pPr indent="609585" defTabSz="609585">
              <a:defRPr>
                <a:latin typeface="Calibri"/>
                <a:ea typeface="Calibri"/>
                <a:cs typeface="Calibri"/>
                <a:sym typeface="Calibri"/>
              </a:defRPr>
            </a:lvl2pPr>
            <a:lvl3pPr indent="1219170" defTabSz="609585">
              <a:defRPr>
                <a:latin typeface="Calibri"/>
                <a:ea typeface="Calibri"/>
                <a:cs typeface="Calibri"/>
                <a:sym typeface="Calibri"/>
              </a:defRPr>
            </a:lvl3pPr>
            <a:lvl4pPr indent="1828754" defTabSz="609585">
              <a:defRPr>
                <a:latin typeface="Calibri"/>
                <a:ea typeface="Calibri"/>
                <a:cs typeface="Calibri"/>
                <a:sym typeface="Calibri"/>
              </a:defRPr>
            </a:lvl4pPr>
            <a:lvl5pPr indent="2438339" defTabSz="609585">
              <a:defRPr>
                <a:latin typeface="Calibri"/>
                <a:ea typeface="Calibri"/>
                <a:cs typeface="Calibri"/>
                <a:sym typeface="Calibri"/>
              </a:defRPr>
            </a:lvl5pPr>
            <a:lvl6pPr indent="3047924" defTabSz="609585">
              <a:defRPr>
                <a:latin typeface="Calibri"/>
                <a:ea typeface="Calibri"/>
                <a:cs typeface="Calibri"/>
                <a:sym typeface="Calibri"/>
              </a:defRPr>
            </a:lvl6pPr>
            <a:lvl7pPr indent="3657509" defTabSz="609585">
              <a:defRPr>
                <a:latin typeface="Calibri"/>
                <a:ea typeface="Calibri"/>
                <a:cs typeface="Calibri"/>
                <a:sym typeface="Calibri"/>
              </a:defRPr>
            </a:lvl7pPr>
            <a:lvl8pPr indent="4267093" defTabSz="609585">
              <a:defRPr>
                <a:latin typeface="Calibri"/>
                <a:ea typeface="Calibri"/>
                <a:cs typeface="Calibri"/>
                <a:sym typeface="Calibri"/>
              </a:defRPr>
            </a:lvl8pPr>
            <a:lvl9pPr indent="4876678" defTabSz="609585">
              <a:defRPr>
                <a:latin typeface="Calibri"/>
                <a:ea typeface="Calibri"/>
                <a:cs typeface="Calibri"/>
                <a:sym typeface="Calibri"/>
              </a:defRPr>
            </a:lvl9pPr>
          </a:lstStyle>
          <a:p>
            <a:pPr algn="ctr" defTabSz="457178" rtl="0" latinLnBrk="1" hangingPunct="0">
              <a:defRPr/>
            </a:pPr>
            <a:r>
              <a:rPr lang="en-US" sz="2400" b="1" dirty="0">
                <a:solidFill>
                  <a:schemeClr val="accent2"/>
                </a:solidFill>
                <a:latin typeface="+mj-lt"/>
              </a:rPr>
              <a:t>1</a:t>
            </a:r>
          </a:p>
        </p:txBody>
      </p:sp>
      <p:sp>
        <p:nvSpPr>
          <p:cNvPr id="7" name="Title 6">
            <a:extLst>
              <a:ext uri="{FF2B5EF4-FFF2-40B4-BE49-F238E27FC236}">
                <a16:creationId xmlns:a16="http://schemas.microsoft.com/office/drawing/2014/main" id="{CACC0162-EDAE-E390-D393-682EFC08F3A7}"/>
              </a:ext>
            </a:extLst>
          </p:cNvPr>
          <p:cNvSpPr>
            <a:spLocks noGrp="1"/>
          </p:cNvSpPr>
          <p:nvPr>
            <p:ph type="title"/>
          </p:nvPr>
        </p:nvSpPr>
        <p:spPr/>
        <p:txBody>
          <a:bodyPr/>
          <a:lstStyle>
            <a:lvl1pPr defTabSz="609585">
              <a:defRPr>
                <a:latin typeface="Calibri"/>
                <a:ea typeface="Calibri"/>
                <a:cs typeface="Calibri"/>
                <a:sym typeface="Calibri"/>
              </a:defRPr>
            </a:lvl1pPr>
            <a:lvl2pPr indent="609585" defTabSz="609585">
              <a:defRPr>
                <a:latin typeface="Calibri"/>
                <a:ea typeface="Calibri"/>
                <a:cs typeface="Calibri"/>
                <a:sym typeface="Calibri"/>
              </a:defRPr>
            </a:lvl2pPr>
            <a:lvl3pPr indent="1219170" defTabSz="609585">
              <a:defRPr>
                <a:latin typeface="Calibri"/>
                <a:ea typeface="Calibri"/>
                <a:cs typeface="Calibri"/>
                <a:sym typeface="Calibri"/>
              </a:defRPr>
            </a:lvl3pPr>
            <a:lvl4pPr indent="1828754" defTabSz="609585">
              <a:defRPr>
                <a:latin typeface="Calibri"/>
                <a:ea typeface="Calibri"/>
                <a:cs typeface="Calibri"/>
                <a:sym typeface="Calibri"/>
              </a:defRPr>
            </a:lvl4pPr>
            <a:lvl5pPr indent="2438339" defTabSz="609585">
              <a:defRPr>
                <a:latin typeface="Calibri"/>
                <a:ea typeface="Calibri"/>
                <a:cs typeface="Calibri"/>
                <a:sym typeface="Calibri"/>
              </a:defRPr>
            </a:lvl5pPr>
            <a:lvl6pPr indent="3047924" defTabSz="609585">
              <a:defRPr>
                <a:latin typeface="Calibri"/>
                <a:ea typeface="Calibri"/>
                <a:cs typeface="Calibri"/>
                <a:sym typeface="Calibri"/>
              </a:defRPr>
            </a:lvl6pPr>
            <a:lvl7pPr indent="3657509" defTabSz="609585">
              <a:defRPr>
                <a:latin typeface="Calibri"/>
                <a:ea typeface="Calibri"/>
                <a:cs typeface="Calibri"/>
                <a:sym typeface="Calibri"/>
              </a:defRPr>
            </a:lvl7pPr>
            <a:lvl8pPr indent="4267093" defTabSz="609585">
              <a:defRPr>
                <a:latin typeface="Calibri"/>
                <a:ea typeface="Calibri"/>
                <a:cs typeface="Calibri"/>
                <a:sym typeface="Calibri"/>
              </a:defRPr>
            </a:lvl8pPr>
            <a:lvl9pPr indent="4876678" defTabSz="609585">
              <a:defRPr>
                <a:latin typeface="Calibri"/>
                <a:ea typeface="Calibri"/>
                <a:cs typeface="Calibri"/>
                <a:sym typeface="Calibri"/>
              </a:defRPr>
            </a:lvl9pPr>
          </a:lstStyle>
          <a:p>
            <a:pPr defTabSz="685783"/>
            <a:r>
              <a:rPr lang="en-US" dirty="0">
                <a:latin typeface="Segoe UI Semilight" panose="020B0402040204020203" pitchFamily="34" charset="0"/>
                <a:ea typeface="+mj-ea"/>
                <a:cs typeface="Segoe UI Semilight" panose="020B0402040204020203" pitchFamily="34" charset="0"/>
              </a:rPr>
              <a:t>2025 Market Insight Summary</a:t>
            </a:r>
          </a:p>
        </p:txBody>
      </p:sp>
    </p:spTree>
    <p:custDataLst>
      <p:tags r:id="rId1"/>
    </p:custDataLst>
    <p:extLst>
      <p:ext uri="{BB962C8B-B14F-4D97-AF65-F5344CB8AC3E}">
        <p14:creationId xmlns:p14="http://schemas.microsoft.com/office/powerpoint/2010/main" val="2511560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D0C1E9-9178-D2A5-FA62-F1FA6E524AC8}"/>
              </a:ext>
            </a:extLst>
          </p:cNvPr>
          <p:cNvSpPr/>
          <p:nvPr/>
        </p:nvSpPr>
        <p:spPr>
          <a:xfrm>
            <a:off x="0" y="901700"/>
            <a:ext cx="8813800" cy="1317623"/>
          </a:xfrm>
          <a:prstGeom prst="rect">
            <a:avLst/>
          </a:prstGeom>
          <a:solidFill>
            <a:schemeClr val="bg1">
              <a:lumMod val="95000"/>
            </a:schemeClr>
          </a:solidFill>
          <a:ln w="25400" cap="flat">
            <a:noFill/>
            <a:prstDash val="solid"/>
            <a:bevel/>
          </a:ln>
          <a:effectLst>
            <a:outerShdw dist="23000" sx="1000" sy="1000" rotWithShape="0">
              <a:srgbClr val="000000"/>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defTabSz="342892" latinLnBrk="1" hangingPunct="0">
              <a:defRPr/>
            </a:pPr>
            <a:endParaRPr lang="en-US" sz="1350" kern="0" dirty="0">
              <a:solidFill>
                <a:srgbClr val="000000"/>
              </a:solidFill>
              <a:latin typeface="Calibri"/>
              <a:ea typeface="Calibri"/>
              <a:cs typeface="Calibri"/>
            </a:endParaRPr>
          </a:p>
        </p:txBody>
      </p:sp>
      <p:sp>
        <p:nvSpPr>
          <p:cNvPr id="4" name="Title 3">
            <a:extLst>
              <a:ext uri="{FF2B5EF4-FFF2-40B4-BE49-F238E27FC236}">
                <a16:creationId xmlns:a16="http://schemas.microsoft.com/office/drawing/2014/main" id="{8F996FE2-6F7A-4BC2-7776-F192C48C514F}"/>
              </a:ext>
            </a:extLst>
          </p:cNvPr>
          <p:cNvSpPr>
            <a:spLocks noGrp="1"/>
          </p:cNvSpPr>
          <p:nvPr>
            <p:ph type="title"/>
          </p:nvPr>
        </p:nvSpPr>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dirty="0"/>
              <a:t>Growing Healthcare Costs</a:t>
            </a:r>
          </a:p>
        </p:txBody>
      </p:sp>
      <p:sp>
        <p:nvSpPr>
          <p:cNvPr id="8" name="Text Placeholder 7">
            <a:extLst>
              <a:ext uri="{FF2B5EF4-FFF2-40B4-BE49-F238E27FC236}">
                <a16:creationId xmlns:a16="http://schemas.microsoft.com/office/drawing/2014/main" id="{CFF6B242-1E5A-41D0-C514-5CA90DB7A9E8}"/>
              </a:ext>
            </a:extLst>
          </p:cNvPr>
          <p:cNvSpPr>
            <a:spLocks noGrp="1"/>
          </p:cNvSpPr>
          <p:nvPr>
            <p:ph type="body" sz="quarter" idx="4294967295"/>
          </p:nvPr>
        </p:nvSpPr>
        <p:spPr>
          <a:xfrm>
            <a:off x="879764" y="4489450"/>
            <a:ext cx="7267575" cy="463550"/>
          </a:xfrm>
          <a:prstGeom prst="rect">
            <a:avLst/>
          </a:prstGeom>
        </p:spPr>
        <p:txBody>
          <a:bodyPr>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indent="0">
              <a:lnSpc>
                <a:spcPct val="100000"/>
              </a:lnSpc>
              <a:buNone/>
            </a:pPr>
            <a:r>
              <a:rPr lang="en-US" sz="800" i="1" dirty="0">
                <a:solidFill>
                  <a:srgbClr val="1B1C1A"/>
                </a:solidFill>
                <a:latin typeface="Nunito Sans" pitchFamily="2" charset="0"/>
              </a:rPr>
              <a:t>Business Group on Health. 2025 Employer Health Care Strategy Survey. August 2024. Available at: </a:t>
            </a:r>
            <a:br>
              <a:rPr lang="en-US" sz="800" i="1" dirty="0">
                <a:solidFill>
                  <a:srgbClr val="1B1C1A"/>
                </a:solidFill>
                <a:latin typeface="Nunito Sans" pitchFamily="2" charset="0"/>
              </a:rPr>
            </a:br>
            <a:r>
              <a:rPr lang="en-US" sz="800" i="1" u="sng" dirty="0">
                <a:solidFill>
                  <a:srgbClr val="076A72"/>
                </a:solidFill>
                <a:latin typeface="Nunito Sans" pitchFamily="2" charset="0"/>
                <a:hlinkClick r:id="rId4"/>
              </a:rPr>
              <a:t>https://www.businessgrouphealth.org/resources/2025-Employer-Health-Care-Strategy-Survey-Intro</a:t>
            </a:r>
            <a:r>
              <a:rPr lang="en-US" sz="800" i="1" dirty="0">
                <a:solidFill>
                  <a:srgbClr val="1B1C1A"/>
                </a:solidFill>
                <a:latin typeface="Nunito Sans" pitchFamily="2" charset="0"/>
              </a:rPr>
              <a:t>.</a:t>
            </a:r>
            <a:endParaRPr lang="en-US" sz="800" b="1" i="1" dirty="0"/>
          </a:p>
        </p:txBody>
      </p:sp>
      <p:sp>
        <p:nvSpPr>
          <p:cNvPr id="6" name="TextBox 5">
            <a:extLst>
              <a:ext uri="{FF2B5EF4-FFF2-40B4-BE49-F238E27FC236}">
                <a16:creationId xmlns:a16="http://schemas.microsoft.com/office/drawing/2014/main" id="{31CB6E03-9F29-8E5E-320A-00AD5CA3C569}"/>
              </a:ext>
            </a:extLst>
          </p:cNvPr>
          <p:cNvSpPr txBox="1"/>
          <p:nvPr/>
        </p:nvSpPr>
        <p:spPr>
          <a:xfrm>
            <a:off x="436146" y="971550"/>
            <a:ext cx="7875982" cy="148502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defTabSz="457189">
              <a:defRPr/>
            </a:pPr>
            <a:r>
              <a:rPr lang="en-US" sz="1100" kern="0" dirty="0">
                <a:ea typeface="Calibri"/>
                <a:cs typeface="Segoe UI Semilight" panose="020B0402040204020203" pitchFamily="34" charset="0"/>
              </a:rPr>
              <a:t>Projected increase in health care trend, before plan design changes, </a:t>
            </a:r>
            <a:r>
              <a:rPr lang="en-US" sz="1100" b="1" kern="0" dirty="0">
                <a:ea typeface="Calibri"/>
                <a:cs typeface="Segoe UI Semilight" panose="020B0402040204020203" pitchFamily="34" charset="0"/>
              </a:rPr>
              <a:t>rose from 6% in 2022 </a:t>
            </a:r>
            <a:br>
              <a:rPr lang="en-US" sz="1100" b="1" kern="0" dirty="0">
                <a:ea typeface="Calibri"/>
                <a:cs typeface="Segoe UI Semilight" panose="020B0402040204020203" pitchFamily="34" charset="0"/>
              </a:rPr>
            </a:br>
            <a:r>
              <a:rPr lang="en-US" sz="1100" b="1" kern="0" dirty="0">
                <a:ea typeface="Calibri"/>
                <a:cs typeface="Segoe UI Semilight" panose="020B0402040204020203" pitchFamily="34" charset="0"/>
              </a:rPr>
              <a:t>to almost 8% for 2025</a:t>
            </a:r>
            <a:r>
              <a:rPr lang="en-US" sz="1100" kern="0" dirty="0">
                <a:ea typeface="Calibri"/>
                <a:cs typeface="Segoe UI Semilight" panose="020B0402040204020203" pitchFamily="34" charset="0"/>
              </a:rPr>
              <a:t>. More than 50% increase in health care cost since 2017. Employers are preparing to absorb much of the increase as they have done in recent years. </a:t>
            </a:r>
          </a:p>
          <a:p>
            <a:pPr defTabSz="457189">
              <a:defRPr/>
            </a:pPr>
            <a:endParaRPr lang="en-US" sz="1100" kern="0" dirty="0">
              <a:ea typeface="Calibri"/>
              <a:cs typeface="Segoe UI Semilight" panose="020B0402040204020203" pitchFamily="34" charset="0"/>
            </a:endParaRPr>
          </a:p>
          <a:p>
            <a:pPr defTabSz="457189">
              <a:defRPr/>
            </a:pPr>
            <a:r>
              <a:rPr lang="en-US" sz="1100" kern="0" dirty="0">
                <a:solidFill>
                  <a:schemeClr val="accent6"/>
                </a:solidFill>
                <a:ea typeface="Calibri"/>
                <a:cs typeface="Segoe UI Semilight" panose="020B0402040204020203" pitchFamily="34" charset="0"/>
              </a:rPr>
              <a:t>Johnson County’s health care trend </a:t>
            </a:r>
            <a:r>
              <a:rPr lang="en-US" sz="1100" b="1" kern="0" dirty="0">
                <a:solidFill>
                  <a:schemeClr val="accent6"/>
                </a:solidFill>
                <a:ea typeface="Calibri"/>
                <a:cs typeface="Segoe UI Semilight" panose="020B0402040204020203" pitchFamily="34" charset="0"/>
              </a:rPr>
              <a:t>rose from .3% in 2024 to 11.8% in 2025</a:t>
            </a:r>
          </a:p>
          <a:p>
            <a:pPr defTabSz="457189">
              <a:defRPr/>
            </a:pPr>
            <a:endParaRPr lang="en-US" sz="1100" b="1" kern="0" dirty="0">
              <a:solidFill>
                <a:schemeClr val="accent6"/>
              </a:solidFill>
              <a:ea typeface="Calibri"/>
              <a:cs typeface="Segoe UI Semilight" panose="020B0402040204020203" pitchFamily="34" charset="0"/>
            </a:endParaRPr>
          </a:p>
          <a:p>
            <a:pPr defTabSz="457189">
              <a:defRPr/>
            </a:pPr>
            <a:r>
              <a:rPr lang="en-US" sz="1100" kern="0" dirty="0">
                <a:solidFill>
                  <a:schemeClr val="accent6"/>
                </a:solidFill>
                <a:ea typeface="Calibri"/>
                <a:cs typeface="Segoe UI Semilight" panose="020B0402040204020203" pitchFamily="34" charset="0"/>
              </a:rPr>
              <a:t>Johnson County’s (employer spend) </a:t>
            </a:r>
            <a:r>
              <a:rPr lang="en-US" sz="1100" b="1" kern="0" dirty="0">
                <a:solidFill>
                  <a:schemeClr val="accent6"/>
                </a:solidFill>
                <a:ea typeface="Calibri"/>
                <a:cs typeface="Segoe UI Semilight" panose="020B0402040204020203" pitchFamily="34" charset="0"/>
              </a:rPr>
              <a:t>2024 PEPY $14,272 2025 PEPY $19,487 </a:t>
            </a:r>
          </a:p>
          <a:p>
            <a:pPr defTabSz="457189">
              <a:defRPr/>
            </a:pPr>
            <a:endParaRPr lang="en-US" sz="1350" kern="0" dirty="0">
              <a:latin typeface="+mj-lt"/>
              <a:ea typeface="Calibri"/>
              <a:cs typeface="Segoe UI Semilight" panose="020B0402040204020203" pitchFamily="34" charset="0"/>
            </a:endParaRPr>
          </a:p>
        </p:txBody>
      </p:sp>
      <p:pic>
        <p:nvPicPr>
          <p:cNvPr id="7" name="Picture 6" descr="A graph of a graph of a number of different colored bars&#10;&#10;Description automatically generated with medium confidence">
            <a:extLst>
              <a:ext uri="{FF2B5EF4-FFF2-40B4-BE49-F238E27FC236}">
                <a16:creationId xmlns:a16="http://schemas.microsoft.com/office/drawing/2014/main" id="{0FDB5686-E26D-6DA9-DACA-7E1EE7994DB9}"/>
              </a:ext>
            </a:extLst>
          </p:cNvPr>
          <p:cNvPicPr>
            <a:picLocks noChangeAspect="1"/>
          </p:cNvPicPr>
          <p:nvPr/>
        </p:nvPicPr>
        <p:blipFill>
          <a:blip r:embed="rId5" cstate="print">
            <a:extLst>
              <a:ext uri="{28A0092B-C50C-407E-A947-70E740481C1C}">
                <a14:useLocalDpi xmlns:a14="http://schemas.microsoft.com/office/drawing/2010/main" val="0"/>
              </a:ext>
            </a:extLst>
          </a:blip>
          <a:srcRect t="31666" b="27038"/>
          <a:stretch/>
        </p:blipFill>
        <p:spPr>
          <a:xfrm>
            <a:off x="8121" y="2219324"/>
            <a:ext cx="9135880" cy="2124075"/>
          </a:xfrm>
          <a:prstGeom prst="rect">
            <a:avLst/>
          </a:prstGeom>
        </p:spPr>
      </p:pic>
    </p:spTree>
    <p:custDataLst>
      <p:tags r:id="rId1"/>
    </p:custDataLst>
    <p:extLst>
      <p:ext uri="{BB962C8B-B14F-4D97-AF65-F5344CB8AC3E}">
        <p14:creationId xmlns:p14="http://schemas.microsoft.com/office/powerpoint/2010/main" val="4225337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CD81D-973E-CA62-976B-AF907557555D}"/>
              </a:ext>
            </a:extLst>
          </p:cNvPr>
          <p:cNvSpPr>
            <a:spLocks noGrp="1"/>
          </p:cNvSpPr>
          <p:nvPr>
            <p:ph type="title"/>
          </p:nvPr>
        </p:nvSpPr>
        <p:spPr/>
        <p:txBody>
          <a:bodyPr/>
          <a:lstStyle/>
          <a:p>
            <a:r>
              <a:rPr lang="en-US" dirty="0"/>
              <a:t>Demographics</a:t>
            </a:r>
          </a:p>
        </p:txBody>
      </p:sp>
      <p:pic>
        <p:nvPicPr>
          <p:cNvPr id="4" name="Picture 3">
            <a:extLst>
              <a:ext uri="{FF2B5EF4-FFF2-40B4-BE49-F238E27FC236}">
                <a16:creationId xmlns:a16="http://schemas.microsoft.com/office/drawing/2014/main" id="{88E838C1-2F84-1818-4DCD-17C5A65C07C9}"/>
              </a:ext>
            </a:extLst>
          </p:cNvPr>
          <p:cNvPicPr>
            <a:picLocks noChangeAspect="1"/>
          </p:cNvPicPr>
          <p:nvPr/>
        </p:nvPicPr>
        <p:blipFill>
          <a:blip r:embed="rId2"/>
          <a:srcRect l="5101" t="2410" r="2075" b="3197"/>
          <a:stretch>
            <a:fillRect/>
          </a:stretch>
        </p:blipFill>
        <p:spPr>
          <a:xfrm>
            <a:off x="1278082" y="1094509"/>
            <a:ext cx="6587836" cy="3740727"/>
          </a:xfrm>
          <a:prstGeom prst="rect">
            <a:avLst/>
          </a:prstGeom>
        </p:spPr>
      </p:pic>
      <p:sp>
        <p:nvSpPr>
          <p:cNvPr id="3" name="Rectangle 2">
            <a:extLst>
              <a:ext uri="{FF2B5EF4-FFF2-40B4-BE49-F238E27FC236}">
                <a16:creationId xmlns:a16="http://schemas.microsoft.com/office/drawing/2014/main" id="{8F3DC8BD-2280-38D2-7209-4C518FB94114}"/>
              </a:ext>
            </a:extLst>
          </p:cNvPr>
          <p:cNvSpPr/>
          <p:nvPr/>
        </p:nvSpPr>
        <p:spPr>
          <a:xfrm>
            <a:off x="1278081" y="2230583"/>
            <a:ext cx="2234045" cy="341167"/>
          </a:xfrm>
          <a:prstGeom prst="rect">
            <a:avLst/>
          </a:prstGeom>
          <a:noFill/>
          <a:ln w="38100" cap="flat">
            <a:solidFill>
              <a:srgbClr val="FFFF00"/>
            </a:solidFill>
            <a:prstDash val="solid"/>
            <a:bevel/>
          </a:ln>
          <a:effectLst>
            <a:outerShdw dist="23000" sx="1000" sy="1000" rotWithShape="0">
              <a:srgbClr val="000000"/>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Tree>
    <p:extLst>
      <p:ext uri="{BB962C8B-B14F-4D97-AF65-F5344CB8AC3E}">
        <p14:creationId xmlns:p14="http://schemas.microsoft.com/office/powerpoint/2010/main" val="2310008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38C35-D905-6D59-E985-BE9A50E11DD8}"/>
              </a:ext>
            </a:extLst>
          </p:cNvPr>
          <p:cNvSpPr>
            <a:spLocks noGrp="1"/>
          </p:cNvSpPr>
          <p:nvPr>
            <p:ph type="title"/>
          </p:nvPr>
        </p:nvSpPr>
        <p:spPr/>
        <p:txBody>
          <a:bodyPr/>
          <a:lstStyle/>
          <a:p>
            <a:r>
              <a:rPr lang="en-US" dirty="0"/>
              <a:t>Spend Detail by Plan</a:t>
            </a:r>
          </a:p>
        </p:txBody>
      </p:sp>
      <p:graphicFrame>
        <p:nvGraphicFramePr>
          <p:cNvPr id="3" name="Table 2">
            <a:extLst>
              <a:ext uri="{FF2B5EF4-FFF2-40B4-BE49-F238E27FC236}">
                <a16:creationId xmlns:a16="http://schemas.microsoft.com/office/drawing/2014/main" id="{4793E302-3837-D295-B867-2945A10381DF}"/>
              </a:ext>
            </a:extLst>
          </p:cNvPr>
          <p:cNvGraphicFramePr>
            <a:graphicFrameLocks noGrp="1"/>
          </p:cNvGraphicFramePr>
          <p:nvPr/>
        </p:nvGraphicFramePr>
        <p:xfrm>
          <a:off x="1176342" y="1162050"/>
          <a:ext cx="6791316" cy="2190760"/>
        </p:xfrm>
        <a:graphic>
          <a:graphicData uri="http://schemas.openxmlformats.org/drawingml/2006/table">
            <a:tbl>
              <a:tblPr firstRow="1" bandRow="1">
                <a:tableStyleId>{5940675A-B579-460E-94D1-54222C63F5DA}</a:tableStyleId>
              </a:tblPr>
              <a:tblGrid>
                <a:gridCol w="1697829">
                  <a:extLst>
                    <a:ext uri="{9D8B030D-6E8A-4147-A177-3AD203B41FA5}">
                      <a16:colId xmlns:a16="http://schemas.microsoft.com/office/drawing/2014/main" val="1554424772"/>
                    </a:ext>
                  </a:extLst>
                </a:gridCol>
                <a:gridCol w="1697829">
                  <a:extLst>
                    <a:ext uri="{9D8B030D-6E8A-4147-A177-3AD203B41FA5}">
                      <a16:colId xmlns:a16="http://schemas.microsoft.com/office/drawing/2014/main" val="235726731"/>
                    </a:ext>
                  </a:extLst>
                </a:gridCol>
                <a:gridCol w="1697829">
                  <a:extLst>
                    <a:ext uri="{9D8B030D-6E8A-4147-A177-3AD203B41FA5}">
                      <a16:colId xmlns:a16="http://schemas.microsoft.com/office/drawing/2014/main" val="1102757733"/>
                    </a:ext>
                  </a:extLst>
                </a:gridCol>
                <a:gridCol w="1697829">
                  <a:extLst>
                    <a:ext uri="{9D8B030D-6E8A-4147-A177-3AD203B41FA5}">
                      <a16:colId xmlns:a16="http://schemas.microsoft.com/office/drawing/2014/main" val="472974932"/>
                    </a:ext>
                  </a:extLst>
                </a:gridCol>
              </a:tblGrid>
              <a:tr h="547690">
                <a:tc>
                  <a:txBody>
                    <a:bodyPr/>
                    <a:lstStyle/>
                    <a:p>
                      <a:pPr algn="l"/>
                      <a:r>
                        <a:rPr lang="en-US" sz="1400" b="1" dirty="0">
                          <a:solidFill>
                            <a:schemeClr val="bg1"/>
                          </a:solidFill>
                        </a:rPr>
                        <a:t>Medial Plan</a:t>
                      </a:r>
                    </a:p>
                  </a:txBody>
                  <a:tcPr anchor="ctr">
                    <a:solidFill>
                      <a:schemeClr val="accent1"/>
                    </a:solidFill>
                  </a:tcPr>
                </a:tc>
                <a:tc>
                  <a:txBody>
                    <a:bodyPr/>
                    <a:lstStyle/>
                    <a:p>
                      <a:pPr algn="ctr"/>
                      <a:r>
                        <a:rPr lang="en-US" sz="1400" b="1" dirty="0">
                          <a:solidFill>
                            <a:schemeClr val="bg1"/>
                          </a:solidFill>
                        </a:rPr>
                        <a:t>Average Contract Size</a:t>
                      </a:r>
                    </a:p>
                  </a:txBody>
                  <a:tcPr anchor="ctr">
                    <a:solidFill>
                      <a:schemeClr val="accent1"/>
                    </a:solidFill>
                  </a:tcPr>
                </a:tc>
                <a:tc>
                  <a:txBody>
                    <a:bodyPr/>
                    <a:lstStyle/>
                    <a:p>
                      <a:pPr algn="ctr"/>
                      <a:r>
                        <a:rPr lang="en-US" sz="1400" b="1" dirty="0">
                          <a:solidFill>
                            <a:schemeClr val="bg1"/>
                          </a:solidFill>
                        </a:rPr>
                        <a:t>Medical PEPM</a:t>
                      </a:r>
                    </a:p>
                  </a:txBody>
                  <a:tcPr anchor="ctr">
                    <a:solidFill>
                      <a:schemeClr val="accent1"/>
                    </a:solidFill>
                  </a:tcPr>
                </a:tc>
                <a:tc>
                  <a:txBody>
                    <a:bodyPr/>
                    <a:lstStyle/>
                    <a:p>
                      <a:pPr algn="ctr"/>
                      <a:r>
                        <a:rPr lang="en-US" sz="1400" b="1" dirty="0">
                          <a:solidFill>
                            <a:schemeClr val="bg1"/>
                          </a:solidFill>
                        </a:rPr>
                        <a:t>Pharmacy PEPM</a:t>
                      </a:r>
                    </a:p>
                  </a:txBody>
                  <a:tcPr anchor="ctr">
                    <a:solidFill>
                      <a:schemeClr val="accent1"/>
                    </a:solidFill>
                  </a:tcPr>
                </a:tc>
                <a:extLst>
                  <a:ext uri="{0D108BD9-81ED-4DB2-BD59-A6C34878D82A}">
                    <a16:rowId xmlns:a16="http://schemas.microsoft.com/office/drawing/2014/main" val="3233847339"/>
                  </a:ext>
                </a:extLst>
              </a:tr>
              <a:tr h="547690">
                <a:tc>
                  <a:txBody>
                    <a:bodyPr/>
                    <a:lstStyle/>
                    <a:p>
                      <a:pPr algn="l"/>
                      <a:r>
                        <a:rPr lang="en-US" sz="1400" b="1" dirty="0">
                          <a:solidFill>
                            <a:schemeClr val="bg1"/>
                          </a:solidFill>
                        </a:rPr>
                        <a:t>PPO</a:t>
                      </a:r>
                    </a:p>
                  </a:txBody>
                  <a:tcPr anchor="ctr">
                    <a:solidFill>
                      <a:schemeClr val="accent1"/>
                    </a:solidFill>
                  </a:tcPr>
                </a:tc>
                <a:tc>
                  <a:txBody>
                    <a:bodyPr/>
                    <a:lstStyle/>
                    <a:p>
                      <a:pPr algn="ctr"/>
                      <a:r>
                        <a:rPr lang="en-US" sz="1400" b="1" dirty="0"/>
                        <a:t>1.79</a:t>
                      </a:r>
                    </a:p>
                  </a:txBody>
                  <a:tcPr anchor="ctr"/>
                </a:tc>
                <a:tc>
                  <a:txBody>
                    <a:bodyPr/>
                    <a:lstStyle/>
                    <a:p>
                      <a:pPr algn="ctr"/>
                      <a:r>
                        <a:rPr lang="en-US" sz="1400" b="1" dirty="0"/>
                        <a:t>$1,640</a:t>
                      </a:r>
                    </a:p>
                  </a:txBody>
                  <a:tcPr anchor="ctr"/>
                </a:tc>
                <a:tc>
                  <a:txBody>
                    <a:bodyPr/>
                    <a:lstStyle/>
                    <a:p>
                      <a:pPr algn="ctr"/>
                      <a:r>
                        <a:rPr lang="en-US" sz="1400" b="1" dirty="0"/>
                        <a:t>$674</a:t>
                      </a:r>
                    </a:p>
                  </a:txBody>
                  <a:tcPr anchor="ctr"/>
                </a:tc>
                <a:extLst>
                  <a:ext uri="{0D108BD9-81ED-4DB2-BD59-A6C34878D82A}">
                    <a16:rowId xmlns:a16="http://schemas.microsoft.com/office/drawing/2014/main" val="726607944"/>
                  </a:ext>
                </a:extLst>
              </a:tr>
              <a:tr h="547690">
                <a:tc>
                  <a:txBody>
                    <a:bodyPr/>
                    <a:lstStyle/>
                    <a:p>
                      <a:pPr algn="l"/>
                      <a:r>
                        <a:rPr lang="en-US" sz="1400" b="1" dirty="0">
                          <a:solidFill>
                            <a:schemeClr val="bg1"/>
                          </a:solidFill>
                        </a:rPr>
                        <a:t>HMO</a:t>
                      </a:r>
                    </a:p>
                  </a:txBody>
                  <a:tcPr anchor="ctr">
                    <a:solidFill>
                      <a:schemeClr val="accent1"/>
                    </a:solidFill>
                  </a:tcPr>
                </a:tc>
                <a:tc>
                  <a:txBody>
                    <a:bodyPr/>
                    <a:lstStyle/>
                    <a:p>
                      <a:pPr algn="ctr"/>
                      <a:r>
                        <a:rPr lang="en-US" sz="1400" b="1" dirty="0"/>
                        <a:t>1.42</a:t>
                      </a:r>
                    </a:p>
                  </a:txBody>
                  <a:tcPr anchor="ctr"/>
                </a:tc>
                <a:tc>
                  <a:txBody>
                    <a:bodyPr/>
                    <a:lstStyle/>
                    <a:p>
                      <a:pPr algn="ctr"/>
                      <a:r>
                        <a:rPr lang="en-US" sz="1400" b="1" dirty="0"/>
                        <a:t>$817</a:t>
                      </a:r>
                    </a:p>
                  </a:txBody>
                  <a:tcPr anchor="ctr"/>
                </a:tc>
                <a:tc>
                  <a:txBody>
                    <a:bodyPr/>
                    <a:lstStyle/>
                    <a:p>
                      <a:pPr algn="ctr"/>
                      <a:r>
                        <a:rPr lang="en-US" sz="1400" b="1" dirty="0"/>
                        <a:t>$408</a:t>
                      </a:r>
                    </a:p>
                  </a:txBody>
                  <a:tcPr anchor="ctr"/>
                </a:tc>
                <a:extLst>
                  <a:ext uri="{0D108BD9-81ED-4DB2-BD59-A6C34878D82A}">
                    <a16:rowId xmlns:a16="http://schemas.microsoft.com/office/drawing/2014/main" val="3395305147"/>
                  </a:ext>
                </a:extLst>
              </a:tr>
              <a:tr h="547690">
                <a:tc>
                  <a:txBody>
                    <a:bodyPr/>
                    <a:lstStyle/>
                    <a:p>
                      <a:pPr algn="l"/>
                      <a:r>
                        <a:rPr lang="en-US" sz="1400" b="1" dirty="0">
                          <a:solidFill>
                            <a:schemeClr val="bg1"/>
                          </a:solidFill>
                        </a:rPr>
                        <a:t>HDHP</a:t>
                      </a:r>
                    </a:p>
                  </a:txBody>
                  <a:tcPr anchor="ctr">
                    <a:solidFill>
                      <a:schemeClr val="accent1"/>
                    </a:solidFill>
                  </a:tcPr>
                </a:tc>
                <a:tc>
                  <a:txBody>
                    <a:bodyPr/>
                    <a:lstStyle/>
                    <a:p>
                      <a:pPr algn="ctr"/>
                      <a:r>
                        <a:rPr lang="en-US" sz="1400" b="1" dirty="0"/>
                        <a:t>1.45</a:t>
                      </a:r>
                    </a:p>
                  </a:txBody>
                  <a:tcPr anchor="ctr"/>
                </a:tc>
                <a:tc>
                  <a:txBody>
                    <a:bodyPr/>
                    <a:lstStyle/>
                    <a:p>
                      <a:pPr algn="ctr"/>
                      <a:r>
                        <a:rPr lang="en-US" sz="1400" b="1" dirty="0"/>
                        <a:t>$1,004</a:t>
                      </a:r>
                    </a:p>
                  </a:txBody>
                  <a:tcPr anchor="ctr"/>
                </a:tc>
                <a:tc>
                  <a:txBody>
                    <a:bodyPr/>
                    <a:lstStyle/>
                    <a:p>
                      <a:pPr algn="ctr"/>
                      <a:r>
                        <a:rPr lang="en-US" sz="1400" b="1" dirty="0"/>
                        <a:t>$336</a:t>
                      </a:r>
                    </a:p>
                  </a:txBody>
                  <a:tcPr anchor="ctr"/>
                </a:tc>
                <a:extLst>
                  <a:ext uri="{0D108BD9-81ED-4DB2-BD59-A6C34878D82A}">
                    <a16:rowId xmlns:a16="http://schemas.microsoft.com/office/drawing/2014/main" val="3748880619"/>
                  </a:ext>
                </a:extLst>
              </a:tr>
            </a:tbl>
          </a:graphicData>
        </a:graphic>
      </p:graphicFrame>
      <p:sp>
        <p:nvSpPr>
          <p:cNvPr id="4" name="TextBox 3">
            <a:extLst>
              <a:ext uri="{FF2B5EF4-FFF2-40B4-BE49-F238E27FC236}">
                <a16:creationId xmlns:a16="http://schemas.microsoft.com/office/drawing/2014/main" id="{A0A6A11E-3485-06AD-B1AD-65481D844154}"/>
              </a:ext>
            </a:extLst>
          </p:cNvPr>
          <p:cNvSpPr txBox="1"/>
          <p:nvPr/>
        </p:nvSpPr>
        <p:spPr>
          <a:xfrm>
            <a:off x="1066800" y="3718336"/>
            <a:ext cx="7359650" cy="70788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sz="1000" dirty="0">
                <a:latin typeface="+mn-lt"/>
              </a:rPr>
              <a:t>Average Contract Size = The ratio of total covered members (employees, spouses, and dependents) to the number of employees (subscribers) enrolled in a health plan. </a:t>
            </a:r>
          </a:p>
          <a:p>
            <a:pPr marL="0" marR="0" indent="0" algn="l" defTabSz="457200" rtl="0" fontAlgn="auto" latinLnBrk="1" hangingPunct="0">
              <a:lnSpc>
                <a:spcPct val="100000"/>
              </a:lnSpc>
              <a:spcBef>
                <a:spcPts val="0"/>
              </a:spcBef>
              <a:spcAft>
                <a:spcPts val="0"/>
              </a:spcAft>
              <a:buClrTx/>
              <a:buSzTx/>
              <a:buFontTx/>
              <a:buNone/>
              <a:tabLst/>
            </a:pPr>
            <a:endParaRPr kumimoji="0" lang="en-US" sz="1000" i="0" u="none" strike="noStrike" cap="none" spc="0" normalizeH="0" baseline="0" dirty="0">
              <a:ln>
                <a:noFill/>
              </a:ln>
              <a:solidFill>
                <a:srgbClr val="000000"/>
              </a:solidFill>
              <a:effectLst/>
              <a:uFillTx/>
              <a:latin typeface="+mn-lt"/>
              <a:ea typeface="Segoe UI" panose="020B0500000101010101" pitchFamily="34" charset="-127"/>
              <a:cs typeface="Segoe UI" panose="020B0500000101010101" pitchFamily="34" charset="-127"/>
              <a:sym typeface="Calibri"/>
            </a:endParaRPr>
          </a:p>
          <a:p>
            <a:pPr marL="0" marR="0" indent="0" algn="l" defTabSz="457200" rtl="0" fontAlgn="auto" latinLnBrk="1" hangingPunct="0">
              <a:lnSpc>
                <a:spcPct val="100000"/>
              </a:lnSpc>
              <a:spcBef>
                <a:spcPts val="0"/>
              </a:spcBef>
              <a:spcAft>
                <a:spcPts val="0"/>
              </a:spcAft>
              <a:buClrTx/>
              <a:buSzTx/>
              <a:buFontTx/>
              <a:buNone/>
              <a:tabLst/>
            </a:pPr>
            <a:r>
              <a:rPr lang="en-US" sz="1000" dirty="0">
                <a:solidFill>
                  <a:srgbClr val="000000"/>
                </a:solidFill>
                <a:latin typeface="+mn-lt"/>
                <a:ea typeface="Segoe UI" panose="020B0500000101010101" pitchFamily="34" charset="-127"/>
                <a:cs typeface="Segoe UI" panose="020B0500000101010101" pitchFamily="34" charset="-127"/>
              </a:rPr>
              <a:t>Higher contract size = More dependents per employee</a:t>
            </a:r>
            <a:endParaRPr kumimoji="0" lang="en-US" sz="1000" i="0" u="none" strike="noStrike" cap="none" spc="0" normalizeH="0" baseline="0" dirty="0">
              <a:ln>
                <a:noFill/>
              </a:ln>
              <a:solidFill>
                <a:srgbClr val="000000"/>
              </a:solidFill>
              <a:effectLst/>
              <a:uFillTx/>
              <a:latin typeface="+mn-lt"/>
              <a:ea typeface="Segoe UI" panose="020B0500000101010101" pitchFamily="34" charset="-127"/>
              <a:cs typeface="Segoe UI" panose="020B0500000101010101" pitchFamily="34" charset="-127"/>
              <a:sym typeface="Calibri"/>
            </a:endParaRPr>
          </a:p>
        </p:txBody>
      </p:sp>
    </p:spTree>
    <p:extLst>
      <p:ext uri="{BB962C8B-B14F-4D97-AF65-F5344CB8AC3E}">
        <p14:creationId xmlns:p14="http://schemas.microsoft.com/office/powerpoint/2010/main" val="1398716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775DFD-EE1E-579E-EC38-A6DD65DCBEC9}"/>
              </a:ext>
            </a:extLst>
          </p:cNvPr>
          <p:cNvPicPr>
            <a:picLocks noChangeAspect="1"/>
          </p:cNvPicPr>
          <p:nvPr/>
        </p:nvPicPr>
        <p:blipFill>
          <a:blip r:embed="rId2"/>
          <a:srcRect l="5540" t="4540"/>
          <a:stretch>
            <a:fillRect/>
          </a:stretch>
        </p:blipFill>
        <p:spPr>
          <a:xfrm>
            <a:off x="232853" y="891078"/>
            <a:ext cx="8678294" cy="3574786"/>
          </a:xfrm>
          <a:prstGeom prst="rect">
            <a:avLst/>
          </a:prstGeom>
        </p:spPr>
      </p:pic>
      <p:sp>
        <p:nvSpPr>
          <p:cNvPr id="2" name="Title 1">
            <a:extLst>
              <a:ext uri="{FF2B5EF4-FFF2-40B4-BE49-F238E27FC236}">
                <a16:creationId xmlns:a16="http://schemas.microsoft.com/office/drawing/2014/main" id="{3C08CC2D-501F-5DFE-9F1F-2040E01AA577}"/>
              </a:ext>
            </a:extLst>
          </p:cNvPr>
          <p:cNvSpPr>
            <a:spLocks noGrp="1"/>
          </p:cNvSpPr>
          <p:nvPr>
            <p:ph type="title"/>
          </p:nvPr>
        </p:nvSpPr>
        <p:spPr/>
        <p:txBody>
          <a:bodyPr/>
          <a:lstStyle/>
          <a:p>
            <a:r>
              <a:rPr lang="en-US" dirty="0"/>
              <a:t>Financials - 2025</a:t>
            </a:r>
          </a:p>
        </p:txBody>
      </p:sp>
      <p:sp>
        <p:nvSpPr>
          <p:cNvPr id="3" name="TextBox 2">
            <a:extLst>
              <a:ext uri="{FF2B5EF4-FFF2-40B4-BE49-F238E27FC236}">
                <a16:creationId xmlns:a16="http://schemas.microsoft.com/office/drawing/2014/main" id="{05ED20DB-08D2-9C82-5C73-0157F36B5685}"/>
              </a:ext>
            </a:extLst>
          </p:cNvPr>
          <p:cNvSpPr txBox="1"/>
          <p:nvPr/>
        </p:nvSpPr>
        <p:spPr>
          <a:xfrm>
            <a:off x="6303940" y="1990557"/>
            <a:ext cx="1762374" cy="762945"/>
          </a:xfrm>
          <a:prstGeom prst="rect">
            <a:avLst/>
          </a:prstGeom>
          <a:noFill/>
          <a:ln w="38100" cap="flat">
            <a:solidFill>
              <a:srgbClr val="FFFF0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Segoe UI" panose="020B0500000101010101" pitchFamily="34" charset="-127"/>
              <a:ea typeface="Segoe UI" panose="020B0500000101010101" pitchFamily="34" charset="-127"/>
              <a:cs typeface="Segoe UI" panose="020B0500000101010101" pitchFamily="34" charset="-127"/>
              <a:sym typeface="Calibri"/>
            </a:endParaRPr>
          </a:p>
        </p:txBody>
      </p:sp>
      <p:sp>
        <p:nvSpPr>
          <p:cNvPr id="8" name="Rectangle 7">
            <a:extLst>
              <a:ext uri="{FF2B5EF4-FFF2-40B4-BE49-F238E27FC236}">
                <a16:creationId xmlns:a16="http://schemas.microsoft.com/office/drawing/2014/main" id="{DD82353A-BA05-C57D-9D34-A0F295325FF4}"/>
              </a:ext>
            </a:extLst>
          </p:cNvPr>
          <p:cNvSpPr/>
          <p:nvPr/>
        </p:nvSpPr>
        <p:spPr>
          <a:xfrm>
            <a:off x="6303940" y="3245427"/>
            <a:ext cx="1690376" cy="200891"/>
          </a:xfrm>
          <a:prstGeom prst="rect">
            <a:avLst/>
          </a:prstGeom>
          <a:noFill/>
          <a:ln w="38100" cap="flat">
            <a:solidFill>
              <a:srgbClr val="FFFF00"/>
            </a:solidFill>
            <a:prstDash val="solid"/>
            <a:bevel/>
          </a:ln>
          <a:effectLst>
            <a:outerShdw dist="23000" sx="1000" sy="1000" rotWithShape="0">
              <a:srgbClr val="000000"/>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9" name="Rectangle 8">
            <a:extLst>
              <a:ext uri="{FF2B5EF4-FFF2-40B4-BE49-F238E27FC236}">
                <a16:creationId xmlns:a16="http://schemas.microsoft.com/office/drawing/2014/main" id="{8CE02921-2EF6-5056-447F-B2A4866F3072}"/>
              </a:ext>
            </a:extLst>
          </p:cNvPr>
          <p:cNvSpPr/>
          <p:nvPr/>
        </p:nvSpPr>
        <p:spPr>
          <a:xfrm>
            <a:off x="6375938" y="3938244"/>
            <a:ext cx="1690376" cy="200891"/>
          </a:xfrm>
          <a:prstGeom prst="rect">
            <a:avLst/>
          </a:prstGeom>
          <a:noFill/>
          <a:ln w="38100" cap="flat">
            <a:solidFill>
              <a:srgbClr val="FFFF00"/>
            </a:solidFill>
            <a:prstDash val="solid"/>
            <a:bevel/>
          </a:ln>
          <a:effectLst>
            <a:outerShdw dist="23000" sx="1000" sy="1000" rotWithShape="0">
              <a:srgbClr val="000000"/>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Tree>
    <p:extLst>
      <p:ext uri="{BB962C8B-B14F-4D97-AF65-F5344CB8AC3E}">
        <p14:creationId xmlns:p14="http://schemas.microsoft.com/office/powerpoint/2010/main" val="1318341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47ED7F3-6BC4-2300-9E01-C369C895199E}"/>
              </a:ext>
            </a:extLst>
          </p:cNvPr>
          <p:cNvSpPr>
            <a:spLocks noGrp="1"/>
          </p:cNvSpPr>
          <p:nvPr>
            <p:ph type="title"/>
          </p:nvPr>
        </p:nvSpPr>
        <p:spPr/>
        <p:txBody>
          <a:bodyPr/>
          <a:lstStyle/>
          <a:p>
            <a:r>
              <a:rPr lang="en-US" dirty="0"/>
              <a:t>Medical Performance Summary</a:t>
            </a:r>
          </a:p>
        </p:txBody>
      </p:sp>
      <p:sp>
        <p:nvSpPr>
          <p:cNvPr id="4" name="TextBox 3">
            <a:extLst>
              <a:ext uri="{FF2B5EF4-FFF2-40B4-BE49-F238E27FC236}">
                <a16:creationId xmlns:a16="http://schemas.microsoft.com/office/drawing/2014/main" id="{261E471E-ACF4-1640-CF05-CEE4AEA0E921}"/>
              </a:ext>
            </a:extLst>
          </p:cNvPr>
          <p:cNvSpPr txBox="1"/>
          <p:nvPr/>
        </p:nvSpPr>
        <p:spPr>
          <a:xfrm>
            <a:off x="4893420" y="174262"/>
            <a:ext cx="3814433" cy="600162"/>
          </a:xfrm>
          <a:prstGeom prst="rect">
            <a:avLst/>
          </a:prstGeom>
          <a:noFill/>
          <a:ln w="12700" cap="flat">
            <a:solidFill>
              <a:schemeClr val="tx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171450" marR="0" indent="-171450" algn="l" defTabSz="457200" rtl="0" fontAlgn="auto" latinLnBrk="1" hangingPunct="0">
              <a:lnSpc>
                <a:spcPct val="100000"/>
              </a:lnSpc>
              <a:spcBef>
                <a:spcPts val="0"/>
              </a:spcBef>
              <a:spcAft>
                <a:spcPts val="0"/>
              </a:spcAft>
              <a:buClrTx/>
              <a:buSzTx/>
              <a:buFont typeface="Arial" panose="020B0604020202020204" pitchFamily="34" charset="0"/>
              <a:buChar char="•"/>
              <a:tabLst/>
            </a:pPr>
            <a:r>
              <a:rPr kumimoji="0" lang="en-US" sz="1100" b="0" i="0" u="none" strike="noStrike" cap="none" spc="0" normalizeH="0" baseline="0" dirty="0">
                <a:ln>
                  <a:noFill/>
                </a:ln>
                <a:solidFill>
                  <a:srgbClr val="000000"/>
                </a:solidFill>
                <a:effectLst/>
                <a:uFillTx/>
                <a:latin typeface="Segoe UI" panose="020B0500000101010101" pitchFamily="34" charset="-127"/>
                <a:ea typeface="Segoe UI" panose="020B0500000101010101" pitchFamily="34" charset="-127"/>
                <a:cs typeface="Segoe UI" panose="020B0500000101010101" pitchFamily="34" charset="-127"/>
                <a:sym typeface="Calibri"/>
              </a:rPr>
              <a:t>2026 National Trend: 9.3% </a:t>
            </a:r>
            <a:r>
              <a:rPr lang="en-US" sz="1100" dirty="0">
                <a:solidFill>
                  <a:srgbClr val="000000"/>
                </a:solidFill>
                <a:latin typeface="Segoe UI" panose="020B0500000101010101" pitchFamily="34" charset="-127"/>
                <a:ea typeface="Segoe UI" panose="020B0500000101010101" pitchFamily="34" charset="-127"/>
                <a:cs typeface="Segoe UI" panose="020B0500000101010101" pitchFamily="34" charset="-127"/>
              </a:rPr>
              <a:t>Medical </a:t>
            </a:r>
            <a:endParaRPr kumimoji="0" lang="en-US" sz="1100" b="0" i="0" u="none" strike="noStrike" cap="none" spc="0" normalizeH="0" baseline="0" dirty="0">
              <a:ln>
                <a:noFill/>
              </a:ln>
              <a:solidFill>
                <a:srgbClr val="000000"/>
              </a:solidFill>
              <a:effectLst/>
              <a:uFillTx/>
              <a:latin typeface="Segoe UI" panose="020B0500000101010101" pitchFamily="34" charset="-127"/>
              <a:ea typeface="Segoe UI" panose="020B0500000101010101" pitchFamily="34" charset="-127"/>
              <a:cs typeface="Segoe UI" panose="020B0500000101010101" pitchFamily="34" charset="-127"/>
              <a:sym typeface="Calibri"/>
            </a:endParaRPr>
          </a:p>
          <a:p>
            <a:pPr marL="171450" marR="0" indent="-171450" algn="l" defTabSz="457200" rtl="0" fontAlgn="auto" latinLnBrk="1" hangingPunct="0">
              <a:lnSpc>
                <a:spcPct val="100000"/>
              </a:lnSpc>
              <a:spcBef>
                <a:spcPts val="0"/>
              </a:spcBef>
              <a:spcAft>
                <a:spcPts val="0"/>
              </a:spcAft>
              <a:buClrTx/>
              <a:buSzTx/>
              <a:buFont typeface="Arial" panose="020B0604020202020204" pitchFamily="34" charset="0"/>
              <a:buChar char="•"/>
              <a:tabLst/>
            </a:pPr>
            <a:r>
              <a:rPr lang="en-US" sz="1100" dirty="0">
                <a:solidFill>
                  <a:srgbClr val="000000"/>
                </a:solidFill>
                <a:latin typeface="Segoe UI" panose="020B0500000101010101" pitchFamily="34" charset="-127"/>
                <a:ea typeface="Segoe UI" panose="020B0500000101010101" pitchFamily="34" charset="-127"/>
                <a:cs typeface="Segoe UI" panose="020B0500000101010101" pitchFamily="34" charset="-127"/>
              </a:rPr>
              <a:t>Rolling 12 Medical Trend JC through December: 2.3%</a:t>
            </a:r>
          </a:p>
          <a:p>
            <a:pPr marL="171450" indent="-171450" algn="l" defTabSz="457200" rtl="0" latinLnBrk="1" hangingPunct="0">
              <a:buFont typeface="Arial" panose="020B0604020202020204" pitchFamily="34" charset="0"/>
              <a:buChar char="•"/>
            </a:pPr>
            <a:r>
              <a:rPr lang="en-US" sz="1100" dirty="0">
                <a:solidFill>
                  <a:srgbClr val="000000"/>
                </a:solidFill>
                <a:latin typeface="Segoe UI" panose="020B0500000101010101" pitchFamily="34" charset="-127"/>
                <a:ea typeface="Segoe UI" panose="020B0500000101010101" pitchFamily="34" charset="-127"/>
                <a:cs typeface="Segoe UI" panose="020B0500000101010101" pitchFamily="34" charset="-127"/>
              </a:rPr>
              <a:t>Rolling 12 Medical Trend JC through February: 1.7%</a:t>
            </a:r>
          </a:p>
        </p:txBody>
      </p:sp>
      <p:graphicFrame>
        <p:nvGraphicFramePr>
          <p:cNvPr id="2" name="Chart 1">
            <a:extLst>
              <a:ext uri="{FF2B5EF4-FFF2-40B4-BE49-F238E27FC236}">
                <a16:creationId xmlns:a16="http://schemas.microsoft.com/office/drawing/2014/main" id="{E189FFF6-CAD2-4859-9AF0-C3E7718A56FB}"/>
              </a:ext>
            </a:extLst>
          </p:cNvPr>
          <p:cNvGraphicFramePr>
            <a:graphicFrameLocks/>
          </p:cNvGraphicFramePr>
          <p:nvPr>
            <p:extLst>
              <p:ext uri="{D42A27DB-BD31-4B8C-83A1-F6EECF244321}">
                <p14:modId xmlns:p14="http://schemas.microsoft.com/office/powerpoint/2010/main" val="1203342284"/>
              </p:ext>
            </p:extLst>
          </p:nvPr>
        </p:nvGraphicFramePr>
        <p:xfrm>
          <a:off x="190499" y="1020537"/>
          <a:ext cx="8763001" cy="37968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74379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79CE5-D065-6515-4CBD-F96DD46ED4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778153-D18F-8981-1B11-9CDE157FC08A}"/>
              </a:ext>
            </a:extLst>
          </p:cNvPr>
          <p:cNvSpPr>
            <a:spLocks noGrp="1"/>
          </p:cNvSpPr>
          <p:nvPr>
            <p:ph type="title"/>
          </p:nvPr>
        </p:nvSpPr>
        <p:spPr/>
        <p:txBody>
          <a:bodyPr/>
          <a:lstStyle/>
          <a:p>
            <a:r>
              <a:rPr lang="en-US" dirty="0"/>
              <a:t>High-Cost Claimants Through April, 2026</a:t>
            </a:r>
          </a:p>
        </p:txBody>
      </p:sp>
      <p:pic>
        <p:nvPicPr>
          <p:cNvPr id="10" name="Picture 9">
            <a:extLst>
              <a:ext uri="{FF2B5EF4-FFF2-40B4-BE49-F238E27FC236}">
                <a16:creationId xmlns:a16="http://schemas.microsoft.com/office/drawing/2014/main" id="{00EDAF0B-DE42-8803-D344-9C61B5F47F52}"/>
              </a:ext>
            </a:extLst>
          </p:cNvPr>
          <p:cNvPicPr>
            <a:picLocks noChangeAspect="1"/>
          </p:cNvPicPr>
          <p:nvPr/>
        </p:nvPicPr>
        <p:blipFill>
          <a:blip r:embed="rId2"/>
          <a:stretch>
            <a:fillRect/>
          </a:stretch>
        </p:blipFill>
        <p:spPr>
          <a:xfrm>
            <a:off x="4374137" y="4494992"/>
            <a:ext cx="1544063" cy="527241"/>
          </a:xfrm>
          <a:prstGeom prst="rect">
            <a:avLst/>
          </a:prstGeom>
        </p:spPr>
      </p:pic>
      <p:pic>
        <p:nvPicPr>
          <p:cNvPr id="4" name="Picture 3">
            <a:extLst>
              <a:ext uri="{FF2B5EF4-FFF2-40B4-BE49-F238E27FC236}">
                <a16:creationId xmlns:a16="http://schemas.microsoft.com/office/drawing/2014/main" id="{D043C5C0-ADA4-41CA-E249-760284CC947E}"/>
              </a:ext>
            </a:extLst>
          </p:cNvPr>
          <p:cNvPicPr>
            <a:picLocks noChangeAspect="1"/>
          </p:cNvPicPr>
          <p:nvPr/>
        </p:nvPicPr>
        <p:blipFill>
          <a:blip r:embed="rId3"/>
          <a:stretch>
            <a:fillRect/>
          </a:stretch>
        </p:blipFill>
        <p:spPr>
          <a:xfrm>
            <a:off x="519841" y="952274"/>
            <a:ext cx="1952898" cy="3238952"/>
          </a:xfrm>
          <a:prstGeom prst="rect">
            <a:avLst/>
          </a:prstGeom>
        </p:spPr>
      </p:pic>
      <p:pic>
        <p:nvPicPr>
          <p:cNvPr id="7" name="Picture 6">
            <a:extLst>
              <a:ext uri="{FF2B5EF4-FFF2-40B4-BE49-F238E27FC236}">
                <a16:creationId xmlns:a16="http://schemas.microsoft.com/office/drawing/2014/main" id="{B8C7912A-A6D9-8E22-9EF8-820E84A36E2E}"/>
              </a:ext>
            </a:extLst>
          </p:cNvPr>
          <p:cNvPicPr>
            <a:picLocks noChangeAspect="1"/>
          </p:cNvPicPr>
          <p:nvPr/>
        </p:nvPicPr>
        <p:blipFill>
          <a:blip r:embed="rId4"/>
          <a:stretch>
            <a:fillRect/>
          </a:stretch>
        </p:blipFill>
        <p:spPr>
          <a:xfrm>
            <a:off x="2482694" y="1101435"/>
            <a:ext cx="5344271" cy="3096717"/>
          </a:xfrm>
          <a:prstGeom prst="rect">
            <a:avLst/>
          </a:prstGeom>
        </p:spPr>
      </p:pic>
      <p:sp>
        <p:nvSpPr>
          <p:cNvPr id="9" name="Rectangle 8">
            <a:extLst>
              <a:ext uri="{FF2B5EF4-FFF2-40B4-BE49-F238E27FC236}">
                <a16:creationId xmlns:a16="http://schemas.microsoft.com/office/drawing/2014/main" id="{61A1305C-8C78-40B6-0848-D078766434B3}"/>
              </a:ext>
            </a:extLst>
          </p:cNvPr>
          <p:cNvSpPr/>
          <p:nvPr/>
        </p:nvSpPr>
        <p:spPr>
          <a:xfrm>
            <a:off x="5192486" y="1812471"/>
            <a:ext cx="1779814" cy="391886"/>
          </a:xfrm>
          <a:prstGeom prst="rect">
            <a:avLst/>
          </a:prstGeom>
          <a:noFill/>
          <a:ln w="25400" cap="flat">
            <a:solidFill>
              <a:srgbClr val="FFFF00"/>
            </a:solidFill>
            <a:prstDash val="solid"/>
            <a:bevel/>
          </a:ln>
          <a:effectLst>
            <a:outerShdw dist="23000" sx="1000" sy="1000" rotWithShape="0">
              <a:srgbClr val="000000"/>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11" name="Rectangle 10">
            <a:extLst>
              <a:ext uri="{FF2B5EF4-FFF2-40B4-BE49-F238E27FC236}">
                <a16:creationId xmlns:a16="http://schemas.microsoft.com/office/drawing/2014/main" id="{77CCED61-4723-C01E-C788-368FED0A6773}"/>
              </a:ext>
            </a:extLst>
          </p:cNvPr>
          <p:cNvSpPr/>
          <p:nvPr/>
        </p:nvSpPr>
        <p:spPr>
          <a:xfrm>
            <a:off x="5372100" y="3731079"/>
            <a:ext cx="1453243" cy="220435"/>
          </a:xfrm>
          <a:prstGeom prst="rect">
            <a:avLst/>
          </a:prstGeom>
          <a:noFill/>
          <a:ln w="25400" cap="flat">
            <a:solidFill>
              <a:srgbClr val="FFFF00"/>
            </a:solidFill>
            <a:prstDash val="solid"/>
            <a:bevel/>
          </a:ln>
          <a:effectLst>
            <a:outerShdw dist="23000" sx="1000" sy="1000" rotWithShape="0">
              <a:srgbClr val="000000"/>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Tree>
    <p:extLst>
      <p:ext uri="{BB962C8B-B14F-4D97-AF65-F5344CB8AC3E}">
        <p14:creationId xmlns:p14="http://schemas.microsoft.com/office/powerpoint/2010/main" val="16935360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47"/>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trategic Plan_covers">
  <a:themeElements>
    <a:clrScheme name="Holmes Murphy - SRP Booklet">
      <a:dk1>
        <a:srgbClr val="58595B"/>
      </a:dk1>
      <a:lt1>
        <a:srgbClr val="FFFFFF"/>
      </a:lt1>
      <a:dk2>
        <a:srgbClr val="58595B"/>
      </a:dk2>
      <a:lt2>
        <a:srgbClr val="F2F2F2"/>
      </a:lt2>
      <a:accent1>
        <a:srgbClr val="622650"/>
      </a:accent1>
      <a:accent2>
        <a:srgbClr val="84C7BC"/>
      </a:accent2>
      <a:accent3>
        <a:srgbClr val="D64227"/>
      </a:accent3>
      <a:accent4>
        <a:srgbClr val="622650"/>
      </a:accent4>
      <a:accent5>
        <a:srgbClr val="888B8D"/>
      </a:accent5>
      <a:accent6>
        <a:srgbClr val="00617F"/>
      </a:accent6>
      <a:hlink>
        <a:srgbClr val="00617F"/>
      </a:hlink>
      <a:folHlink>
        <a:srgbClr val="622650"/>
      </a:folHlink>
    </a:clrScheme>
    <a:fontScheme name="Holmes Murphy">
      <a:majorFont>
        <a:latin typeface="Segoe UI"/>
        <a:ea typeface="Helvetica"/>
        <a:cs typeface="Helvetica"/>
      </a:majorFont>
      <a:minorFont>
        <a:latin typeface="Segoe UI"/>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cap="flat">
          <a:noFill/>
          <a:prstDash val="solid"/>
          <a:bevel/>
        </a:ln>
        <a:effectLst>
          <a:outerShdw dist="23000" sx="1000" sy="1000" rotWithShape="0">
            <a:srgbClr val="000000"/>
          </a:outerShdw>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dirty="0" smtClean="0">
            <a:ln>
              <a:noFill/>
            </a:ln>
            <a:solidFill>
              <a:srgbClr val="000000"/>
            </a:solidFill>
            <a:effectLst/>
            <a:uFillTx/>
            <a:latin typeface="Segoe UI" panose="020B0500000101010101" pitchFamily="34" charset="-127"/>
            <a:ea typeface="Segoe UI" panose="020B0500000101010101" pitchFamily="34" charset="-127"/>
            <a:cs typeface="Segoe UI" panose="020B0500000101010101" pitchFamily="34" charset="-127"/>
            <a:sym typeface="Calibri"/>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HM PPT Template_Widescreen_2024.pptx" id="{93AB538D-8EA7-4DD6-ADDB-EE0AF8C60E99}" vid="{DE458BD1-38B3-459E-A763-4C64BA1B69E6}"/>
    </a:ext>
  </a:extLst>
</a:theme>
</file>

<file path=ppt/theme/theme2.xml><?xml version="1.0" encoding="utf-8"?>
<a:theme xmlns:a="http://schemas.openxmlformats.org/drawingml/2006/main" name="DRIVE Title and Section Slides">
  <a:themeElements>
    <a:clrScheme name="Holmes Murphy - SRP Booklet">
      <a:dk1>
        <a:srgbClr val="58595B"/>
      </a:dk1>
      <a:lt1>
        <a:srgbClr val="FFFFFF"/>
      </a:lt1>
      <a:dk2>
        <a:srgbClr val="58595B"/>
      </a:dk2>
      <a:lt2>
        <a:srgbClr val="F2F2F2"/>
      </a:lt2>
      <a:accent1>
        <a:srgbClr val="622650"/>
      </a:accent1>
      <a:accent2>
        <a:srgbClr val="84C7BC"/>
      </a:accent2>
      <a:accent3>
        <a:srgbClr val="D64227"/>
      </a:accent3>
      <a:accent4>
        <a:srgbClr val="622650"/>
      </a:accent4>
      <a:accent5>
        <a:srgbClr val="888B8D"/>
      </a:accent5>
      <a:accent6>
        <a:srgbClr val="00617F"/>
      </a:accent6>
      <a:hlink>
        <a:srgbClr val="00617F"/>
      </a:hlink>
      <a:folHlink>
        <a:srgbClr val="622650"/>
      </a:folHlink>
    </a:clrScheme>
    <a:fontScheme name="Holmes Murphy">
      <a:majorFont>
        <a:latin typeface="Segoe UI"/>
        <a:ea typeface="Helvetica"/>
        <a:cs typeface="Helvetica"/>
      </a:majorFont>
      <a:minorFont>
        <a:latin typeface="Segoe UI"/>
        <a:ea typeface="Helvetica Neue"/>
        <a:cs typeface="Helvetica Neu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6A1C0CC502D245B125649852F54C1A" ma:contentTypeVersion="9" ma:contentTypeDescription="Create a new document." ma:contentTypeScope="" ma:versionID="eebbfb4fabe980412bd4bc81c646ff34">
  <xsd:schema xmlns:xsd="http://www.w3.org/2001/XMLSchema" xmlns:xs="http://www.w3.org/2001/XMLSchema" xmlns:p="http://schemas.microsoft.com/office/2006/metadata/properties" xmlns:ns2="f66f0eb7-a69a-45ca-9a02-652e97d2a615" targetNamespace="http://schemas.microsoft.com/office/2006/metadata/properties" ma:root="true" ma:fieldsID="273108d9cf2c9b422bd7c64eda8daf52" ns2:_="">
    <xsd:import namespace="f66f0eb7-a69a-45ca-9a02-652e97d2a615"/>
    <xsd:element name="properties">
      <xsd:complexType>
        <xsd:sequence>
          <xsd:element name="documentManagement">
            <xsd:complexType>
              <xsd:all>
                <xsd:element ref="ns2:MediaServiceMetadata" minOccurs="0"/>
                <xsd:element ref="ns2:MediaServiceFastMetadata" minOccurs="0"/>
                <xsd:element ref="ns2:Notes" minOccurs="0"/>
                <xsd:element ref="ns2:MediaServiceObjectDetectorVersions" minOccurs="0"/>
                <xsd:element ref="ns2:MediaServiceSearchProperties" minOccurs="0"/>
                <xsd:element ref="ns2:MediaServiceGenerationTime" minOccurs="0"/>
                <xsd:element ref="ns2:MediaServiceEventHashCode" minOccurs="0"/>
                <xsd:element ref="ns2:MediaLengthInSecond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6f0eb7-a69a-45ca-9a02-652e97d2a6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Notes" ma:index="10" nillable="true" ma:displayName="Notes" ma:format="Dropdown" ma:internalName="Notes">
      <xsd:simpleType>
        <xsd:restriction base="dms:Note">
          <xsd:maxLength value="255"/>
        </xsd:restriction>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DateTaken" ma:index="16"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Notes xmlns="f66f0eb7-a69a-45ca-9a02-652e97d2a61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18D62D-B70B-4235-BE99-EC4C779D1642}"/>
</file>

<file path=customXml/itemProps2.xml><?xml version="1.0" encoding="utf-8"?>
<ds:datastoreItem xmlns:ds="http://schemas.openxmlformats.org/officeDocument/2006/customXml" ds:itemID="{D7AE00C4-03EF-4BB7-9BA3-60683E153824}">
  <ds:schemaRef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http://purl.org/dc/terms/"/>
    <ds:schemaRef ds:uri="0e396368-a9dc-4c18-abaa-580ffe419b23"/>
    <ds:schemaRef ds:uri="0c881126-45a2-4569-b6fc-3e6945ccd713"/>
    <ds:schemaRef ds:uri="4c29fdf5-8296-44a1-942e-62b933a5a456"/>
    <ds:schemaRef ds:uri="http://www.w3.org/XML/1998/namespace"/>
    <ds:schemaRef ds:uri="http://purl.org/dc/dcmitype/"/>
  </ds:schemaRefs>
</ds:datastoreItem>
</file>

<file path=customXml/itemProps3.xml><?xml version="1.0" encoding="utf-8"?>
<ds:datastoreItem xmlns:ds="http://schemas.openxmlformats.org/officeDocument/2006/customXml" ds:itemID="{CDFD65DB-BB4D-45B9-BFF9-F36AB7617083}">
  <ds:schemaRefs>
    <ds:schemaRef ds:uri="http://schemas.microsoft.com/sharepoint/v3/contenttype/forms"/>
  </ds:schemaRefs>
</ds:datastoreItem>
</file>

<file path=docMetadata/LabelInfo.xml><?xml version="1.0" encoding="utf-8"?>
<clbl:labelList xmlns:clbl="http://schemas.microsoft.com/office/2020/mipLabelMetadata">
  <clbl:label id="{af9a9fb5-8459-489b-9937-9305db2d4a1e}" enabled="1" method="Privileged" siteId="{08b82c73-ecf6-44a9-8c2f-82dc434cdbf6}" removed="0"/>
</clbl:labelList>
</file>

<file path=docProps/app.xml><?xml version="1.0" encoding="utf-8"?>
<Properties xmlns="http://schemas.openxmlformats.org/officeDocument/2006/extended-properties" xmlns:vt="http://schemas.openxmlformats.org/officeDocument/2006/docPropsVTypes">
  <Template>HM PPT Template_Widescreen_2024</Template>
  <TotalTime>7504</TotalTime>
  <Words>699</Words>
  <Application>Microsoft Office PowerPoint</Application>
  <PresentationFormat>On-screen Show (16:9)</PresentationFormat>
  <Paragraphs>111</Paragraphs>
  <Slides>16</Slides>
  <Notes>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16</vt:i4>
      </vt:variant>
    </vt:vector>
  </HeadingPairs>
  <TitlesOfParts>
    <vt:vector size="27" baseType="lpstr">
      <vt:lpstr>Arial</vt:lpstr>
      <vt:lpstr>Calibri</vt:lpstr>
      <vt:lpstr>Nunito Sans</vt:lpstr>
      <vt:lpstr>Segoe UI</vt:lpstr>
      <vt:lpstr>Segoe UI Light</vt:lpstr>
      <vt:lpstr>Segoe UI Semibold</vt:lpstr>
      <vt:lpstr>Segoe UI Semilight</vt:lpstr>
      <vt:lpstr>Source Sans Pro</vt:lpstr>
      <vt:lpstr>Wingdings</vt:lpstr>
      <vt:lpstr>Strategic Plan_covers</vt:lpstr>
      <vt:lpstr>DRIVE Title and Section Slides</vt:lpstr>
      <vt:lpstr>PowerPoint Presentation</vt:lpstr>
      <vt:lpstr>Agenda</vt:lpstr>
      <vt:lpstr>2025 Market Insight Summary</vt:lpstr>
      <vt:lpstr>Growing Healthcare Costs</vt:lpstr>
      <vt:lpstr>Demographics</vt:lpstr>
      <vt:lpstr>Spend Detail by Plan</vt:lpstr>
      <vt:lpstr>Financials - 2025</vt:lpstr>
      <vt:lpstr>Medical Performance Summary</vt:lpstr>
      <vt:lpstr>High-Cost Claimants Through April, 2026</vt:lpstr>
      <vt:lpstr>Pharmacy Performance Summary</vt:lpstr>
      <vt:lpstr>Top Drug Groups</vt:lpstr>
      <vt:lpstr>PowerPoint Presentation</vt:lpstr>
      <vt:lpstr>Performance Summary</vt:lpstr>
      <vt:lpstr>Next Steps</vt:lpstr>
      <vt:lpstr>PowerPoint Presentation</vt:lpstr>
      <vt:lpstr>Performance 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Heather von Brown</dc:creator>
  <cp:lastModifiedBy>Julie Rickman</cp:lastModifiedBy>
  <cp:revision>23</cp:revision>
  <cp:lastPrinted>2026-02-09T23:15:34Z</cp:lastPrinted>
  <dcterms:created xsi:type="dcterms:W3CDTF">2024-10-11T13:31:20Z</dcterms:created>
  <dcterms:modified xsi:type="dcterms:W3CDTF">2026-05-25T20:15:52Z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0x010100B46A1C0CC502D245B125649852F54C1A</vt:lpwstr>
  </property>
  <property fmtid="{D5CDD505-2E9C-101B-9397-08002B2CF9AE}" pid="3" name="MSIP_Label_af9a9fb5-8459-489b-9937-9305db2d4a1e_Enabled">
    <vt:lpwstr>True</vt:lpwstr>
  </property>
  <property fmtid="{D5CDD505-2E9C-101B-9397-08002B2CF9AE}" pid="4" name="MSIP_Label_af9a9fb5-8459-489b-9937-9305db2d4a1e_SiteId">
    <vt:lpwstr>08b82c73-ecf6-44a9-8c2f-82dc434cdbf6</vt:lpwstr>
  </property>
  <property fmtid="{D5CDD505-2E9C-101B-9397-08002B2CF9AE}" pid="5" name="MSIP_Label_af9a9fb5-8459-489b-9937-9305db2d4a1e_Ref">
    <vt:lpwstr>https://api.informationprotection.azure.com/api/08b82c73-ecf6-44a9-8c2f-82dc434cdbf6</vt:lpwstr>
  </property>
  <property fmtid="{D5CDD505-2E9C-101B-9397-08002B2CF9AE}" pid="6" name="MSIP_Label_af9a9fb5-8459-489b-9937-9305db2d4a1e_SetBy">
    <vt:lpwstr>PBoggio@holmesmurphy.com</vt:lpwstr>
  </property>
  <property fmtid="{D5CDD505-2E9C-101B-9397-08002B2CF9AE}" pid="7" name="MSIP_Label_af9a9fb5-8459-489b-9937-9305db2d4a1e_SetDate">
    <vt:lpwstr>2018-01-05T14:13:20.5332731-06:00</vt:lpwstr>
  </property>
  <property fmtid="{D5CDD505-2E9C-101B-9397-08002B2CF9AE}" pid="8" name="MSIP_Label_af9a9fb5-8459-489b-9937-9305db2d4a1e_Name">
    <vt:lpwstr>Public</vt:lpwstr>
  </property>
  <property fmtid="{D5CDD505-2E9C-101B-9397-08002B2CF9AE}" pid="9" name="MSIP_Label_af9a9fb5-8459-489b-9937-9305db2d4a1e_Application">
    <vt:lpwstr>Microsoft Azure Information Protection</vt:lpwstr>
  </property>
  <property fmtid="{D5CDD505-2E9C-101B-9397-08002B2CF9AE}" pid="10" name="MSIP_Label_af9a9fb5-8459-489b-9937-9305db2d4a1e_Extended_MSFT_Method">
    <vt:lpwstr>Automatic</vt:lpwstr>
  </property>
  <property fmtid="{D5CDD505-2E9C-101B-9397-08002B2CF9AE}" pid="11" name="Sensitivity">
    <vt:lpwstr>Public</vt:lpwstr>
  </property>
  <property fmtid="{D5CDD505-2E9C-101B-9397-08002B2CF9AE}" pid="12" name="MediaServiceImageTags">
    <vt:lpwstr/>
  </property>
  <property fmtid="{D5CDD505-2E9C-101B-9397-08002B2CF9AE}" pid="13" name="ArticulateGUID">
    <vt:lpwstr>623E5DD0-96D5-48E9-8CF9-CF133039D87F</vt:lpwstr>
  </property>
  <property fmtid="{D5CDD505-2E9C-101B-9397-08002B2CF9AE}" pid="14" name="ArticulatePath">
    <vt:lpwstr>https://shareabundantly.sharepoint.com/teams/BrokerageServicesWinningStory/Shared Documents/General/Client Delivery/Client Delivery Priority Tools/1. Strategic Plan/EB Strategic Planning_widescreen template 5.2.2025</vt:lpwstr>
  </property>
</Properties>
</file>